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11088603" r:id="rId2"/>
    <p:sldId id="11088596" r:id="rId3"/>
    <p:sldId id="11088597" r:id="rId4"/>
    <p:sldId id="11088598" r:id="rId5"/>
    <p:sldId id="293" r:id="rId6"/>
    <p:sldId id="11088582" r:id="rId7"/>
    <p:sldId id="11088591" r:id="rId8"/>
    <p:sldId id="346" r:id="rId9"/>
    <p:sldId id="11088586" r:id="rId10"/>
    <p:sldId id="11088587" r:id="rId11"/>
    <p:sldId id="11088584" r:id="rId12"/>
    <p:sldId id="11088593" r:id="rId13"/>
    <p:sldId id="11088594" r:id="rId14"/>
    <p:sldId id="351" r:id="rId15"/>
    <p:sldId id="11088592" r:id="rId16"/>
    <p:sldId id="11088600" r:id="rId17"/>
    <p:sldId id="11088601" r:id="rId18"/>
    <p:sldId id="11088602" r:id="rId19"/>
    <p:sldId id="110885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30E1-D813-4C8F-B73D-9B19EF248B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4;gead5cf1b4b_19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75;gead5cf1b4b_19_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Google Shape;76;gead5cf1b4b_19_0:notes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2E4853-34BB-45D6-8817-BE763654ACBB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1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352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11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3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7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E7348-B44F-4C02-A349-7A729DAE0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9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1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6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4134-4F8D-4C8F-8973-CE390AEA258D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2250" y="2481818"/>
            <a:ext cx="6591300" cy="14953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>
                <a:gd name="adj" fmla="val 107999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323" y="3229491"/>
            <a:ext cx="1080842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TRỰC TUYẾN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9322" y="779244"/>
            <a:ext cx="111295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YÊN THẾ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63092" y="4324199"/>
            <a:ext cx="571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5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309437943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D41616D-0F12-44CB-B350-D64651B8D9C8}"/>
              </a:ext>
            </a:extLst>
          </p:cNvPr>
          <p:cNvGrpSpPr/>
          <p:nvPr/>
        </p:nvGrpSpPr>
        <p:grpSpPr>
          <a:xfrm>
            <a:off x="6092629" y="767768"/>
            <a:ext cx="5545902" cy="4852179"/>
            <a:chOff x="5808664" y="1126691"/>
            <a:chExt cx="5545902" cy="485217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6D30EC-7377-4BA0-BD99-F92D6DB57EA4}"/>
                </a:ext>
              </a:extLst>
            </p:cNvPr>
            <p:cNvSpPr/>
            <p:nvPr/>
          </p:nvSpPr>
          <p:spPr>
            <a:xfrm>
              <a:off x="7146133" y="1126691"/>
              <a:ext cx="31242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236  5</a:t>
              </a:r>
              <a:r>
                <a:rPr lang="en-US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5400" dirty="0"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021F9C-02CA-4637-B70D-5F52C1250D81}"/>
                </a:ext>
              </a:extLst>
            </p:cNvPr>
            <p:cNvSpPr/>
            <p:nvPr/>
          </p:nvSpPr>
          <p:spPr>
            <a:xfrm>
              <a:off x="7662347" y="1906152"/>
              <a:ext cx="26605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	  </a:t>
              </a:r>
              <a:r>
                <a:rPr lang="en-US" sz="5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ECD393-43BB-4A99-8556-342495497893}"/>
                </a:ext>
              </a:extLst>
            </p:cNvPr>
            <p:cNvSpPr/>
            <p:nvPr/>
          </p:nvSpPr>
          <p:spPr>
            <a:xfrm>
              <a:off x="7350126" y="3482783"/>
              <a:ext cx="1276350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	</a:t>
              </a:r>
              <a:endParaRPr lang="en-US" sz="5000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39B646-96BD-46A3-9D2E-0CD4EACDA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4383" y="1358467"/>
              <a:ext cx="1066800" cy="1316037"/>
              <a:chOff x="2209800" y="1905000"/>
              <a:chExt cx="1066800" cy="131588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F311BEE-97AC-4C2D-BCD6-0F7340B8C25E}"/>
                  </a:ext>
                </a:extLst>
              </p:cNvPr>
              <p:cNvCxnSpPr/>
              <p:nvPr/>
            </p:nvCxnSpPr>
            <p:spPr>
              <a:xfrm>
                <a:off x="2209800" y="1905000"/>
                <a:ext cx="0" cy="13158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461DE62-319A-4F42-9B41-AB1FBF42E053}"/>
                  </a:ext>
                </a:extLst>
              </p:cNvPr>
              <p:cNvCxnSpPr/>
              <p:nvPr/>
            </p:nvCxnSpPr>
            <p:spPr>
              <a:xfrm flipH="1">
                <a:off x="2209800" y="2492305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85B9F0-9CA5-4E70-8067-C54C18299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9008" y="2674503"/>
              <a:ext cx="2817812" cy="861774"/>
              <a:chOff x="990600" y="3220880"/>
              <a:chExt cx="3295650" cy="86253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092C07-99E9-4AE3-A8C7-50383734D879}"/>
                  </a:ext>
                </a:extLst>
              </p:cNvPr>
              <p:cNvSpPr/>
              <p:nvPr/>
            </p:nvSpPr>
            <p:spPr>
              <a:xfrm>
                <a:off x="1246906" y="3220880"/>
                <a:ext cx="3039344" cy="862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4800" dirty="0">
                  <a:latin typeface="Arial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7A00EE1-BF0A-4BC7-B276-2B77F44DC469}"/>
                  </a:ext>
                </a:extLst>
              </p:cNvPr>
              <p:cNvCxnSpPr/>
              <p:nvPr/>
            </p:nvCxnSpPr>
            <p:spPr>
              <a:xfrm flipH="1">
                <a:off x="990600" y="3320981"/>
                <a:ext cx="10676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EEFCDA4-8772-47E0-B043-B8CEA5982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5183" y="4244543"/>
              <a:ext cx="1249156" cy="861774"/>
              <a:chOff x="990600" y="4791795"/>
              <a:chExt cx="1249156" cy="86089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5EC7890-FD90-43B4-88ED-D0A6C028082F}"/>
                  </a:ext>
                </a:extLst>
              </p:cNvPr>
              <p:cNvSpPr/>
              <p:nvPr/>
            </p:nvSpPr>
            <p:spPr>
              <a:xfrm>
                <a:off x="1325356" y="4791795"/>
                <a:ext cx="914400" cy="860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5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5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992EB8A-9CC6-425F-9DD0-851F801E71A5}"/>
                  </a:ext>
                </a:extLst>
              </p:cNvPr>
              <p:cNvCxnSpPr/>
              <p:nvPr/>
            </p:nvCxnSpPr>
            <p:spPr>
              <a:xfrm flipH="1">
                <a:off x="990600" y="4845715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2E0263-2211-4554-958E-A5570A224F57}"/>
                </a:ext>
              </a:extLst>
            </p:cNvPr>
            <p:cNvSpPr txBox="1"/>
            <p:nvPr/>
          </p:nvSpPr>
          <p:spPr>
            <a:xfrm>
              <a:off x="8612984" y="1906152"/>
              <a:ext cx="838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5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D6F4F5-0BED-4962-BC5D-6F8300BC98E5}"/>
                </a:ext>
              </a:extLst>
            </p:cNvPr>
            <p:cNvSpPr/>
            <p:nvPr/>
          </p:nvSpPr>
          <p:spPr>
            <a:xfrm>
              <a:off x="5808664" y="5148607"/>
              <a:ext cx="2960687" cy="83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236 : 5 =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8EF5B0-C41C-4B59-B6C5-211DC090CC0F}"/>
                </a:ext>
              </a:extLst>
            </p:cNvPr>
            <p:cNvSpPr txBox="1"/>
            <p:nvPr/>
          </p:nvSpPr>
          <p:spPr>
            <a:xfrm>
              <a:off x="7847013" y="5145431"/>
              <a:ext cx="350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47 </a:t>
              </a:r>
              <a:r>
                <a:rPr lang="en-US" sz="4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40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4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40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2C30B8-4320-4BC5-BE69-90789F0BB84E}"/>
                </a:ext>
              </a:extLst>
            </p:cNvPr>
            <p:cNvSpPr txBox="1"/>
            <p:nvPr/>
          </p:nvSpPr>
          <p:spPr>
            <a:xfrm>
              <a:off x="7146133" y="1922028"/>
              <a:ext cx="838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BEF9CD-1FBC-4213-822C-BC5B874B9316}"/>
                </a:ext>
              </a:extLst>
            </p:cNvPr>
            <p:cNvSpPr txBox="1"/>
            <p:nvPr/>
          </p:nvSpPr>
          <p:spPr>
            <a:xfrm>
              <a:off x="7662347" y="2677438"/>
              <a:ext cx="838200" cy="861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58311A-E0FB-492A-A4DA-373A0F12E662}"/>
              </a:ext>
            </a:extLst>
          </p:cNvPr>
          <p:cNvGrpSpPr/>
          <p:nvPr/>
        </p:nvGrpSpPr>
        <p:grpSpPr>
          <a:xfrm>
            <a:off x="1268843" y="612980"/>
            <a:ext cx="3604406" cy="5243222"/>
            <a:chOff x="1107352" y="1194871"/>
            <a:chExt cx="3604406" cy="5243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B7764B-7024-4F54-B758-D18F15B571C4}"/>
                </a:ext>
              </a:extLst>
            </p:cNvPr>
            <p:cNvSpPr/>
            <p:nvPr/>
          </p:nvSpPr>
          <p:spPr>
            <a:xfrm>
              <a:off x="1535551" y="1194871"/>
              <a:ext cx="31132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648     3 </a:t>
              </a:r>
              <a:endPara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D42E52-9004-45F9-9C44-A89B94926BA1}"/>
                </a:ext>
              </a:extLst>
            </p:cNvPr>
            <p:cNvSpPr/>
            <p:nvPr/>
          </p:nvSpPr>
          <p:spPr>
            <a:xfrm>
              <a:off x="1781715" y="3314084"/>
              <a:ext cx="10579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03A208-0977-4301-9907-606AA5CC9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4371" y="1389371"/>
              <a:ext cx="1727387" cy="1316038"/>
              <a:chOff x="2209800" y="1905000"/>
              <a:chExt cx="1066800" cy="131588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5FDF1FF-F589-4498-93E7-E76E4B008266}"/>
                  </a:ext>
                </a:extLst>
              </p:cNvPr>
              <p:cNvCxnSpPr/>
              <p:nvPr/>
            </p:nvCxnSpPr>
            <p:spPr>
              <a:xfrm>
                <a:off x="2209800" y="1905000"/>
                <a:ext cx="0" cy="13158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2DC425D-91AB-4A20-9315-443569DD684B}"/>
                  </a:ext>
                </a:extLst>
              </p:cNvPr>
              <p:cNvCxnSpPr/>
              <p:nvPr/>
            </p:nvCxnSpPr>
            <p:spPr>
              <a:xfrm flipH="1">
                <a:off x="2209800" y="2492304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F978F9-57D9-414B-B54F-EDF844219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6155" y="2701698"/>
              <a:ext cx="1286586" cy="1754326"/>
              <a:chOff x="990602" y="3220880"/>
              <a:chExt cx="2240604" cy="17558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D8D765-179E-4312-9F02-062DF5772CBD}"/>
                  </a:ext>
                </a:extLst>
              </p:cNvPr>
              <p:cNvSpPr/>
              <p:nvPr/>
            </p:nvSpPr>
            <p:spPr>
              <a:xfrm>
                <a:off x="1162049" y="3220880"/>
                <a:ext cx="1838026" cy="1755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0</a:t>
                </a:r>
                <a:r>
                  <a:rPr lang="en-US" sz="5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F6450A8-F11D-428E-98E1-F528AA0ECF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0602" y="3320981"/>
                <a:ext cx="22406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5DE910-6618-4BA2-AA5E-299470367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7204" y="4067925"/>
              <a:ext cx="1302506" cy="1754326"/>
              <a:chOff x="989942" y="4754582"/>
              <a:chExt cx="1067458" cy="175252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DF9509-12D2-48A8-B482-9B74428AF322}"/>
                  </a:ext>
                </a:extLst>
              </p:cNvPr>
              <p:cNvSpPr/>
              <p:nvPr/>
            </p:nvSpPr>
            <p:spPr>
              <a:xfrm>
                <a:off x="1008243" y="4754582"/>
                <a:ext cx="914964" cy="17525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5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A00C79C-DA5A-4CB3-A53F-4EE538A4A2EB}"/>
                  </a:ext>
                </a:extLst>
              </p:cNvPr>
              <p:cNvCxnSpPr/>
              <p:nvPr/>
            </p:nvCxnSpPr>
            <p:spPr>
              <a:xfrm flipH="1">
                <a:off x="989942" y="4845878"/>
                <a:ext cx="10674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632134-1A0C-4930-87C6-AE3460D92CE1}"/>
                </a:ext>
              </a:extLst>
            </p:cNvPr>
            <p:cNvSpPr txBox="1"/>
            <p:nvPr/>
          </p:nvSpPr>
          <p:spPr>
            <a:xfrm>
              <a:off x="3480443" y="1901692"/>
              <a:ext cx="70175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B2F4D0-153D-441C-8314-6852FC018D58}"/>
                </a:ext>
              </a:extLst>
            </p:cNvPr>
            <p:cNvSpPr txBox="1"/>
            <p:nvPr/>
          </p:nvSpPr>
          <p:spPr>
            <a:xfrm>
              <a:off x="1107352" y="1901692"/>
              <a:ext cx="135723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1B846A-C965-4F42-827B-70A68DBC660A}"/>
                </a:ext>
              </a:extLst>
            </p:cNvPr>
            <p:cNvSpPr txBox="1"/>
            <p:nvPr/>
          </p:nvSpPr>
          <p:spPr>
            <a:xfrm>
              <a:off x="1735193" y="2688083"/>
              <a:ext cx="83742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F95873-9A1C-4FDD-B990-1D10CD40EE60}"/>
                </a:ext>
              </a:extLst>
            </p:cNvPr>
            <p:cNvSpPr/>
            <p:nvPr/>
          </p:nvSpPr>
          <p:spPr>
            <a:xfrm>
              <a:off x="2019129" y="4067925"/>
              <a:ext cx="9404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8 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64E281-CDD6-4FC9-A643-2A1F1FF41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202" y="5514763"/>
              <a:ext cx="1324352" cy="923330"/>
              <a:chOff x="990600" y="4826008"/>
              <a:chExt cx="1216934" cy="92238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3880C0-5596-4CD5-90D5-5B8D593168ED}"/>
                  </a:ext>
                </a:extLst>
              </p:cNvPr>
              <p:cNvSpPr/>
              <p:nvPr/>
            </p:nvSpPr>
            <p:spPr>
              <a:xfrm>
                <a:off x="1179100" y="4826008"/>
                <a:ext cx="1028434" cy="922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en-US" sz="5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DB75E8-F181-4CD9-9F52-87210DB80EA8}"/>
                  </a:ext>
                </a:extLst>
              </p:cNvPr>
              <p:cNvCxnSpPr/>
              <p:nvPr/>
            </p:nvCxnSpPr>
            <p:spPr>
              <a:xfrm flipH="1">
                <a:off x="990600" y="4845223"/>
                <a:ext cx="1066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833CF7-16CA-49D1-8C8D-2D1DD29E1733}"/>
                </a:ext>
              </a:extLst>
            </p:cNvPr>
            <p:cNvSpPr txBox="1"/>
            <p:nvPr/>
          </p:nvSpPr>
          <p:spPr>
            <a:xfrm>
              <a:off x="3844135" y="1913767"/>
              <a:ext cx="70175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0BB6DF-D237-4BFB-8196-9CFEC5A3BD54}"/>
                </a:ext>
              </a:extLst>
            </p:cNvPr>
            <p:cNvSpPr/>
            <p:nvPr/>
          </p:nvSpPr>
          <p:spPr>
            <a:xfrm>
              <a:off x="1684314" y="4701536"/>
              <a:ext cx="14806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8CAC651-A42D-4858-BF10-1ADFE174D9C5}"/>
                </a:ext>
              </a:extLst>
            </p:cNvPr>
            <p:cNvSpPr/>
            <p:nvPr/>
          </p:nvSpPr>
          <p:spPr>
            <a:xfrm>
              <a:off x="3164931" y="1922028"/>
              <a:ext cx="6138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5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26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DD7CA-BAC9-4A22-96E2-9D3B95A872CB}"/>
              </a:ext>
            </a:extLst>
          </p:cNvPr>
          <p:cNvSpPr txBox="1"/>
          <p:nvPr/>
        </p:nvSpPr>
        <p:spPr>
          <a:xfrm>
            <a:off x="1959687" y="2828835"/>
            <a:ext cx="8864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7200" b="1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219200" y="1600200"/>
            <a:ext cx="3149600" cy="1270000"/>
            <a:chOff x="528" y="2272"/>
            <a:chExt cx="1488" cy="800"/>
          </a:xfrm>
        </p:grpSpPr>
        <p:sp>
          <p:nvSpPr>
            <p:cNvPr id="10289" name="Text Box 15"/>
            <p:cNvSpPr txBox="1">
              <a:spLocks noChangeArrowheads="1"/>
            </p:cNvSpPr>
            <p:nvPr/>
          </p:nvSpPr>
          <p:spPr bwMode="auto">
            <a:xfrm>
              <a:off x="528" y="2272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872     4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90" name="Group 1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91" name="Line 1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2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4800" y="584202"/>
            <a:ext cx="3454400" cy="941900"/>
            <a:chOff x="1680" y="1440"/>
            <a:chExt cx="1632" cy="593"/>
          </a:xfrm>
        </p:grpSpPr>
        <p:sp>
          <p:nvSpPr>
            <p:cNvPr id="10282" name="AutoShape 30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733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:</a:t>
              </a:r>
            </a:p>
          </p:txBody>
        </p:sp>
        <p:grpSp>
          <p:nvGrpSpPr>
            <p:cNvPr id="10283" name="Group 31"/>
            <p:cNvGrpSpPr>
              <a:grpSpLocks/>
            </p:cNvGrpSpPr>
            <p:nvPr/>
          </p:nvGrpSpPr>
          <p:grpSpPr bwMode="auto">
            <a:xfrm>
              <a:off x="1728" y="1507"/>
              <a:ext cx="432" cy="526"/>
              <a:chOff x="240" y="1585"/>
              <a:chExt cx="432" cy="526"/>
            </a:xfrm>
          </p:grpSpPr>
          <p:grpSp>
            <p:nvGrpSpPr>
              <p:cNvPr id="10284" name="Group 32"/>
              <p:cNvGrpSpPr>
                <a:grpSpLocks/>
              </p:cNvGrpSpPr>
              <p:nvPr/>
            </p:nvGrpSpPr>
            <p:grpSpPr bwMode="auto">
              <a:xfrm>
                <a:off x="240" y="1585"/>
                <a:ext cx="432" cy="526"/>
                <a:chOff x="999" y="3120"/>
                <a:chExt cx="628" cy="1021"/>
              </a:xfrm>
            </p:grpSpPr>
            <p:sp>
              <p:nvSpPr>
                <p:cNvPr id="10286" name="AutoShape 33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62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/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0285" name="Text Box 36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117600" y="2819400"/>
            <a:ext cx="984251" cy="2067984"/>
            <a:chOff x="528" y="2841"/>
            <a:chExt cx="465" cy="957"/>
          </a:xfrm>
        </p:grpSpPr>
        <p:sp>
          <p:nvSpPr>
            <p:cNvPr id="10279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0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1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807200" y="1562100"/>
            <a:ext cx="3149600" cy="1295400"/>
            <a:chOff x="528" y="2256"/>
            <a:chExt cx="1488" cy="816"/>
          </a:xfrm>
        </p:grpSpPr>
        <p:sp>
          <p:nvSpPr>
            <p:cNvPr id="10270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390     6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71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72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73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9550400" y="1429687"/>
            <a:ext cx="3149600" cy="1320800"/>
            <a:chOff x="528" y="2240"/>
            <a:chExt cx="1488" cy="832"/>
          </a:xfrm>
        </p:grpSpPr>
        <p:sp>
          <p:nvSpPr>
            <p:cNvPr id="10266" name="Text Box 56"/>
            <p:cNvSpPr txBox="1">
              <a:spLocks noChangeArrowheads="1"/>
            </p:cNvSpPr>
            <p:nvPr/>
          </p:nvSpPr>
          <p:spPr bwMode="auto">
            <a:xfrm>
              <a:off x="528" y="2240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905     5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67" name="Group 57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68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69" name="Line 59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673100" y="1600201"/>
            <a:ext cx="71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latin typeface="Times New Roman" panose="02020603050405020304" pitchFamily="18" charset="0"/>
              </a:rPr>
              <a:t>a)</a:t>
            </a:r>
          </a:p>
        </p:txBody>
      </p:sp>
      <p:grpSp>
        <p:nvGrpSpPr>
          <p:cNvPr id="62" name="Group 50"/>
          <p:cNvGrpSpPr>
            <a:grpSpLocks/>
          </p:cNvGrpSpPr>
          <p:nvPr/>
        </p:nvGrpSpPr>
        <p:grpSpPr bwMode="auto">
          <a:xfrm>
            <a:off x="3806092" y="1666103"/>
            <a:ext cx="3149600" cy="1295400"/>
            <a:chOff x="528" y="2256"/>
            <a:chExt cx="1488" cy="816"/>
          </a:xfrm>
        </p:grpSpPr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3</a:t>
              </a:r>
              <a:r>
                <a:rPr lang="vi-VN" altLang="en-US" sz="3733" b="1">
                  <a:latin typeface="Times New Roman" panose="02020603050405020304" pitchFamily="18" charset="0"/>
                </a:rPr>
                <a:t>75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5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4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2352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5700" y="21916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55700" y="2767061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29729" y="27462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85292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84300" y="326545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26661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29020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45153" y="221463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26661" y="4315653"/>
            <a:ext cx="11371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62100" y="499154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52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26" grpId="0"/>
      <p:bldP spid="3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219200" y="1600200"/>
            <a:ext cx="3149600" cy="1270000"/>
            <a:chOff x="528" y="2272"/>
            <a:chExt cx="1488" cy="800"/>
          </a:xfrm>
        </p:grpSpPr>
        <p:sp>
          <p:nvSpPr>
            <p:cNvPr id="10289" name="Text Box 15"/>
            <p:cNvSpPr txBox="1">
              <a:spLocks noChangeArrowheads="1"/>
            </p:cNvSpPr>
            <p:nvPr/>
          </p:nvSpPr>
          <p:spPr bwMode="auto">
            <a:xfrm>
              <a:off x="528" y="2272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457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4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90" name="Group 1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91" name="Line 1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2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4800" y="584202"/>
            <a:ext cx="3454400" cy="941900"/>
            <a:chOff x="1680" y="1440"/>
            <a:chExt cx="1632" cy="593"/>
          </a:xfrm>
        </p:grpSpPr>
        <p:sp>
          <p:nvSpPr>
            <p:cNvPr id="10282" name="AutoShape 30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733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:</a:t>
              </a:r>
            </a:p>
          </p:txBody>
        </p:sp>
        <p:grpSp>
          <p:nvGrpSpPr>
            <p:cNvPr id="10283" name="Group 31"/>
            <p:cNvGrpSpPr>
              <a:grpSpLocks/>
            </p:cNvGrpSpPr>
            <p:nvPr/>
          </p:nvGrpSpPr>
          <p:grpSpPr bwMode="auto">
            <a:xfrm>
              <a:off x="1728" y="1507"/>
              <a:ext cx="432" cy="526"/>
              <a:chOff x="240" y="1585"/>
              <a:chExt cx="432" cy="526"/>
            </a:xfrm>
          </p:grpSpPr>
          <p:grpSp>
            <p:nvGrpSpPr>
              <p:cNvPr id="10284" name="Group 32"/>
              <p:cNvGrpSpPr>
                <a:grpSpLocks/>
              </p:cNvGrpSpPr>
              <p:nvPr/>
            </p:nvGrpSpPr>
            <p:grpSpPr bwMode="auto">
              <a:xfrm>
                <a:off x="240" y="1585"/>
                <a:ext cx="432" cy="526"/>
                <a:chOff x="999" y="3120"/>
                <a:chExt cx="628" cy="1021"/>
              </a:xfrm>
            </p:grpSpPr>
            <p:sp>
              <p:nvSpPr>
                <p:cNvPr id="10286" name="AutoShape 33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62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/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0285" name="Text Box 36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117600" y="2819400"/>
            <a:ext cx="984251" cy="2067984"/>
            <a:chOff x="528" y="2841"/>
            <a:chExt cx="465" cy="957"/>
          </a:xfrm>
        </p:grpSpPr>
        <p:sp>
          <p:nvSpPr>
            <p:cNvPr id="10279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0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1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807200" y="1562100"/>
            <a:ext cx="3149600" cy="1295400"/>
            <a:chOff x="528" y="2256"/>
            <a:chExt cx="1488" cy="816"/>
          </a:xfrm>
        </p:grpSpPr>
        <p:sp>
          <p:nvSpPr>
            <p:cNvPr id="10270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489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5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71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72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73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9550400" y="1429687"/>
            <a:ext cx="3149600" cy="1320800"/>
            <a:chOff x="528" y="2240"/>
            <a:chExt cx="1488" cy="832"/>
          </a:xfrm>
        </p:grpSpPr>
        <p:sp>
          <p:nvSpPr>
            <p:cNvPr id="10266" name="Text Box 56"/>
            <p:cNvSpPr txBox="1">
              <a:spLocks noChangeArrowheads="1"/>
            </p:cNvSpPr>
            <p:nvPr/>
          </p:nvSpPr>
          <p:spPr bwMode="auto">
            <a:xfrm>
              <a:off x="528" y="2240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230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6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67" name="Group 57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68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69" name="Line 59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673100" y="1600201"/>
            <a:ext cx="71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733" b="1">
                <a:latin typeface="Times New Roman" panose="02020603050405020304" pitchFamily="18" charset="0"/>
              </a:rPr>
              <a:t>b</a:t>
            </a:r>
            <a:r>
              <a:rPr lang="en-US" altLang="en-US" sz="3733" b="1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62" name="Group 50"/>
          <p:cNvGrpSpPr>
            <a:grpSpLocks/>
          </p:cNvGrpSpPr>
          <p:nvPr/>
        </p:nvGrpSpPr>
        <p:grpSpPr bwMode="auto">
          <a:xfrm>
            <a:off x="3806092" y="1666103"/>
            <a:ext cx="3149600" cy="1295400"/>
            <a:chOff x="528" y="2256"/>
            <a:chExt cx="1488" cy="816"/>
          </a:xfrm>
        </p:grpSpPr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578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3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4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2352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5700" y="21916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55700" y="2767061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29729" y="27462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85292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84300" y="326545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26661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29020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45153" y="221463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26661" y="4315653"/>
            <a:ext cx="11371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16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62100" y="499154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29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26" grpId="0"/>
      <p:bldP spid="3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0D3B9C2-9AB3-437C-B297-1EE89C991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1" y="350787"/>
            <a:ext cx="11530977" cy="17360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Có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234 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hàng có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9 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A53B3-66AF-4DBA-B196-E567641D6E10}"/>
              </a:ext>
            </a:extLst>
          </p:cNvPr>
          <p:cNvSpPr/>
          <p:nvPr/>
        </p:nvSpPr>
        <p:spPr>
          <a:xfrm>
            <a:off x="3143922" y="2086840"/>
            <a:ext cx="5670520" cy="1939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	1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234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… 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6066" y="4273522"/>
            <a:ext cx="7778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LÀM VÀO VỞ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685802"/>
            <a:ext cx="4775200" cy="887914"/>
            <a:chOff x="384" y="1604"/>
            <a:chExt cx="2256" cy="676"/>
          </a:xfrm>
        </p:grpSpPr>
        <p:sp>
          <p:nvSpPr>
            <p:cNvPr id="13364" name="AutoShape 21"/>
            <p:cNvSpPr>
              <a:spLocks noChangeArrowheads="1"/>
            </p:cNvSpPr>
            <p:nvPr/>
          </p:nvSpPr>
          <p:spPr bwMode="gray">
            <a:xfrm>
              <a:off x="384" y="1614"/>
              <a:ext cx="2256" cy="4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733" b="1" dirty="0">
                  <a:latin typeface="Times New Roman" panose="02020603050405020304" pitchFamily="18" charset="0"/>
                </a:rPr>
                <a:t>        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Viết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3365" name="Group 22"/>
            <p:cNvGrpSpPr>
              <a:grpSpLocks/>
            </p:cNvGrpSpPr>
            <p:nvPr/>
          </p:nvGrpSpPr>
          <p:grpSpPr bwMode="auto">
            <a:xfrm>
              <a:off x="432" y="1604"/>
              <a:ext cx="432" cy="676"/>
              <a:chOff x="240" y="1520"/>
              <a:chExt cx="432" cy="676"/>
            </a:xfrm>
          </p:grpSpPr>
          <p:grpSp>
            <p:nvGrpSpPr>
              <p:cNvPr id="13366" name="Group 23"/>
              <p:cNvGrpSpPr>
                <a:grpSpLocks/>
              </p:cNvGrpSpPr>
              <p:nvPr/>
            </p:nvGrpSpPr>
            <p:grpSpPr bwMode="auto">
              <a:xfrm>
                <a:off x="240" y="1584"/>
                <a:ext cx="432" cy="612"/>
                <a:chOff x="999" y="3120"/>
                <a:chExt cx="628" cy="1189"/>
              </a:xfrm>
            </p:grpSpPr>
            <p:sp>
              <p:nvSpPr>
                <p:cNvPr id="13368" name="AutoShape 24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62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/>
                </a:p>
              </p:txBody>
            </p:sp>
            <p:sp>
              <p:nvSpPr>
                <p:cNvPr id="82969" name="Freeform 25"/>
                <p:cNvSpPr>
                  <a:spLocks/>
                </p:cNvSpPr>
                <p:nvPr/>
              </p:nvSpPr>
              <p:spPr bwMode="gray">
                <a:xfrm>
                  <a:off x="1047" y="3167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82970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1290" y="3323"/>
                  <a:ext cx="169" cy="9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3367" name="Text Box 27"/>
              <p:cNvSpPr txBox="1">
                <a:spLocks noChangeArrowheads="1"/>
              </p:cNvSpPr>
              <p:nvPr/>
            </p:nvSpPr>
            <p:spPr bwMode="auto">
              <a:xfrm>
                <a:off x="384" y="1520"/>
                <a:ext cx="288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733" b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aphicFrame>
        <p:nvGraphicFramePr>
          <p:cNvPr id="83071" name="Group 127"/>
          <p:cNvGraphicFramePr>
            <a:graphicFrameLocks noGrp="1"/>
          </p:cNvGraphicFramePr>
          <p:nvPr>
            <p:ph/>
            <p:extLst/>
          </p:nvPr>
        </p:nvGraphicFramePr>
        <p:xfrm>
          <a:off x="75344" y="2523067"/>
          <a:ext cx="12090400" cy="3445935"/>
        </p:xfrm>
        <a:graphic>
          <a:graphicData uri="http://schemas.openxmlformats.org/drawingml/2006/table">
            <a:tbl>
              <a:tblPr/>
              <a:tblGrid>
                <a:gridCol w="175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0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3001" name="Text Box 57"/>
          <p:cNvSpPr txBox="1">
            <a:spLocks noChangeArrowheads="1"/>
          </p:cNvSpPr>
          <p:nvPr/>
        </p:nvSpPr>
        <p:spPr bwMode="auto">
          <a:xfrm>
            <a:off x="75344" y="2673351"/>
            <a:ext cx="1930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Số đã cho</a:t>
            </a:r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-26256" y="3708401"/>
            <a:ext cx="2235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Giảm 8 lần</a:t>
            </a:r>
          </a:p>
        </p:txBody>
      </p:sp>
      <p:sp>
        <p:nvSpPr>
          <p:cNvPr id="83003" name="Text Box 59"/>
          <p:cNvSpPr txBox="1">
            <a:spLocks noChangeArrowheads="1"/>
          </p:cNvSpPr>
          <p:nvPr/>
        </p:nvSpPr>
        <p:spPr bwMode="auto">
          <a:xfrm>
            <a:off x="-26256" y="5029201"/>
            <a:ext cx="2235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</a:rPr>
              <a:t>Giảm 6 lần</a:t>
            </a:r>
          </a:p>
        </p:txBody>
      </p:sp>
      <p:sp>
        <p:nvSpPr>
          <p:cNvPr id="83017" name="Text Box 73"/>
          <p:cNvSpPr txBox="1">
            <a:spLocks noChangeArrowheads="1"/>
          </p:cNvSpPr>
          <p:nvPr/>
        </p:nvSpPr>
        <p:spPr bwMode="auto">
          <a:xfrm>
            <a:off x="2412144" y="2692400"/>
            <a:ext cx="1473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432m</a:t>
            </a:r>
          </a:p>
        </p:txBody>
      </p:sp>
      <p:sp>
        <p:nvSpPr>
          <p:cNvPr id="83018" name="Text Box 74"/>
          <p:cNvSpPr txBox="1">
            <a:spLocks noChangeArrowheads="1"/>
          </p:cNvSpPr>
          <p:nvPr/>
        </p:nvSpPr>
        <p:spPr bwMode="auto">
          <a:xfrm>
            <a:off x="4952144" y="2692400"/>
            <a:ext cx="1473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888kg</a:t>
            </a:r>
          </a:p>
        </p:txBody>
      </p:sp>
      <p:sp>
        <p:nvSpPr>
          <p:cNvPr id="83020" name="Text Box 76"/>
          <p:cNvSpPr txBox="1">
            <a:spLocks noChangeArrowheads="1"/>
          </p:cNvSpPr>
          <p:nvPr/>
        </p:nvSpPr>
        <p:spPr bwMode="auto">
          <a:xfrm>
            <a:off x="9727344" y="2692401"/>
            <a:ext cx="1930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312 ngày</a:t>
            </a:r>
          </a:p>
        </p:txBody>
      </p:sp>
      <p:sp>
        <p:nvSpPr>
          <p:cNvPr id="83021" name="Text Box 77"/>
          <p:cNvSpPr txBox="1">
            <a:spLocks noChangeArrowheads="1"/>
          </p:cNvSpPr>
          <p:nvPr/>
        </p:nvSpPr>
        <p:spPr bwMode="auto">
          <a:xfrm>
            <a:off x="1700944" y="3708401"/>
            <a:ext cx="2032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432m: 8 = </a:t>
            </a:r>
          </a:p>
        </p:txBody>
      </p:sp>
      <p:sp>
        <p:nvSpPr>
          <p:cNvPr id="83029" name="Text Box 85"/>
          <p:cNvSpPr txBox="1">
            <a:spLocks noChangeArrowheads="1"/>
          </p:cNvSpPr>
          <p:nvPr/>
        </p:nvSpPr>
        <p:spPr bwMode="auto">
          <a:xfrm>
            <a:off x="7593744" y="2692400"/>
            <a:ext cx="1727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600 giờ</a:t>
            </a:r>
          </a:p>
        </p:txBody>
      </p:sp>
      <p:sp>
        <p:nvSpPr>
          <p:cNvPr id="83031" name="Text Box 87"/>
          <p:cNvSpPr txBox="1">
            <a:spLocks noChangeArrowheads="1"/>
          </p:cNvSpPr>
          <p:nvPr/>
        </p:nvSpPr>
        <p:spPr bwMode="auto">
          <a:xfrm>
            <a:off x="1802544" y="5029201"/>
            <a:ext cx="1524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432 : 6 =</a:t>
            </a:r>
          </a:p>
        </p:txBody>
      </p:sp>
      <p:sp>
        <p:nvSpPr>
          <p:cNvPr id="13353" name="Rectangle 92"/>
          <p:cNvSpPr>
            <a:spLocks noChangeArrowheads="1"/>
          </p:cNvSpPr>
          <p:nvPr/>
        </p:nvSpPr>
        <p:spPr bwMode="auto">
          <a:xfrm>
            <a:off x="4787044" y="4978400"/>
            <a:ext cx="223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3354" name="Rectangle 94"/>
          <p:cNvSpPr>
            <a:spLocks noChangeArrowheads="1"/>
          </p:cNvSpPr>
          <p:nvPr/>
        </p:nvSpPr>
        <p:spPr bwMode="auto">
          <a:xfrm>
            <a:off x="7047644" y="4826000"/>
            <a:ext cx="2235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3047" name="Text Box 103"/>
          <p:cNvSpPr txBox="1">
            <a:spLocks noChangeArrowheads="1"/>
          </p:cNvSpPr>
          <p:nvPr/>
        </p:nvSpPr>
        <p:spPr bwMode="auto">
          <a:xfrm>
            <a:off x="3224944" y="3708400"/>
            <a:ext cx="1320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54m</a:t>
            </a:r>
          </a:p>
        </p:txBody>
      </p:sp>
      <p:sp>
        <p:nvSpPr>
          <p:cNvPr id="83048" name="Text Box 104"/>
          <p:cNvSpPr txBox="1">
            <a:spLocks noChangeArrowheads="1"/>
          </p:cNvSpPr>
          <p:nvPr/>
        </p:nvSpPr>
        <p:spPr bwMode="auto">
          <a:xfrm>
            <a:off x="3123344" y="5029200"/>
            <a:ext cx="1524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72m</a:t>
            </a:r>
          </a:p>
        </p:txBody>
      </p:sp>
      <p:sp>
        <p:nvSpPr>
          <p:cNvPr id="83049" name="Text Box 105"/>
          <p:cNvSpPr txBox="1">
            <a:spLocks noChangeArrowheads="1"/>
          </p:cNvSpPr>
          <p:nvPr/>
        </p:nvSpPr>
        <p:spPr bwMode="auto">
          <a:xfrm>
            <a:off x="4037744" y="3708401"/>
            <a:ext cx="3048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888kg</a:t>
            </a:r>
            <a:r>
              <a:rPr lang="vi-VN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vi-VN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vi-VN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>
                <a:solidFill>
                  <a:srgbClr val="FF0000"/>
                </a:solidFill>
                <a:latin typeface="Times New Roman" panose="02020603050405020304" pitchFamily="18" charset="0"/>
              </a:rPr>
              <a:t>111kg</a:t>
            </a:r>
          </a:p>
        </p:txBody>
      </p:sp>
      <p:sp>
        <p:nvSpPr>
          <p:cNvPr id="83053" name="Text Box 109"/>
          <p:cNvSpPr txBox="1">
            <a:spLocks noChangeArrowheads="1"/>
          </p:cNvSpPr>
          <p:nvPr/>
        </p:nvSpPr>
        <p:spPr bwMode="auto">
          <a:xfrm>
            <a:off x="4037744" y="5029201"/>
            <a:ext cx="278472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888kg</a:t>
            </a:r>
            <a:r>
              <a:rPr lang="vi-VN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6=</a:t>
            </a:r>
            <a:r>
              <a:rPr lang="vi-VN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148kg</a:t>
            </a:r>
          </a:p>
        </p:txBody>
      </p:sp>
      <p:sp>
        <p:nvSpPr>
          <p:cNvPr id="83054" name="Text Box 110"/>
          <p:cNvSpPr txBox="1">
            <a:spLocks noChangeArrowheads="1"/>
          </p:cNvSpPr>
          <p:nvPr/>
        </p:nvSpPr>
        <p:spPr bwMode="auto">
          <a:xfrm>
            <a:off x="6679344" y="3708401"/>
            <a:ext cx="2844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latin typeface="Times New Roman" panose="02020603050405020304" pitchFamily="18" charset="0"/>
              </a:rPr>
              <a:t>600giờ:8=75giờ</a:t>
            </a:r>
          </a:p>
        </p:txBody>
      </p:sp>
      <p:sp>
        <p:nvSpPr>
          <p:cNvPr id="83056" name="Text Box 112"/>
          <p:cNvSpPr txBox="1">
            <a:spLocks noChangeArrowheads="1"/>
          </p:cNvSpPr>
          <p:nvPr/>
        </p:nvSpPr>
        <p:spPr bwMode="auto">
          <a:xfrm>
            <a:off x="6761894" y="5029201"/>
            <a:ext cx="280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>
                <a:latin typeface="Times New Roman" panose="02020603050405020304" pitchFamily="18" charset="0"/>
              </a:rPr>
              <a:t>600giờ:6=100giờ</a:t>
            </a:r>
          </a:p>
        </p:txBody>
      </p:sp>
      <p:sp>
        <p:nvSpPr>
          <p:cNvPr id="83062" name="Text Box 118"/>
          <p:cNvSpPr txBox="1">
            <a:spLocks noChangeArrowheads="1"/>
          </p:cNvSpPr>
          <p:nvPr/>
        </p:nvSpPr>
        <p:spPr bwMode="auto">
          <a:xfrm>
            <a:off x="9320944" y="3708401"/>
            <a:ext cx="3454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00FF"/>
                </a:solidFill>
                <a:latin typeface="Times New Roman" panose="02020603050405020304" pitchFamily="18" charset="0"/>
              </a:rPr>
              <a:t>312ngày:8=39ngày</a:t>
            </a:r>
          </a:p>
        </p:txBody>
      </p:sp>
      <p:sp>
        <p:nvSpPr>
          <p:cNvPr id="83063" name="Text Box 119"/>
          <p:cNvSpPr txBox="1">
            <a:spLocks noChangeArrowheads="1"/>
          </p:cNvSpPr>
          <p:nvPr/>
        </p:nvSpPr>
        <p:spPr bwMode="auto">
          <a:xfrm>
            <a:off x="9320944" y="5029201"/>
            <a:ext cx="3454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00FF"/>
                </a:solidFill>
                <a:latin typeface="Times New Roman" panose="02020603050405020304" pitchFamily="18" charset="0"/>
              </a:rPr>
              <a:t>312ngày:6=52ngày</a:t>
            </a:r>
          </a:p>
        </p:txBody>
      </p:sp>
    </p:spTree>
    <p:extLst>
      <p:ext uri="{BB962C8B-B14F-4D97-AF65-F5344CB8AC3E}">
        <p14:creationId xmlns:p14="http://schemas.microsoft.com/office/powerpoint/2010/main" val="23890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1" grpId="0" autoUpdateAnimBg="0"/>
      <p:bldP spid="83002" grpId="0" autoUpdateAnimBg="0"/>
      <p:bldP spid="83003" grpId="0" autoUpdateAnimBg="0"/>
      <p:bldP spid="83017" grpId="0"/>
      <p:bldP spid="83018" grpId="0" autoUpdateAnimBg="0"/>
      <p:bldP spid="83020" grpId="0" autoUpdateAnimBg="0"/>
      <p:bldP spid="83021" grpId="0"/>
      <p:bldP spid="83029" grpId="0" autoUpdateAnimBg="0"/>
      <p:bldP spid="83047" grpId="0"/>
      <p:bldP spid="83048" grpId="0"/>
      <p:bldP spid="83053" grpId="0"/>
      <p:bldP spid="83054" grpId="0"/>
      <p:bldP spid="83056" grpId="0"/>
      <p:bldP spid="83062" grpId="0"/>
      <p:bldP spid="830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524000" y="-228600"/>
            <a:ext cx="9296400" cy="7010400"/>
            <a:chOff x="28386" y="-293918"/>
            <a:chExt cx="12192000" cy="7149648"/>
          </a:xfrm>
        </p:grpSpPr>
        <p:pic>
          <p:nvPicPr>
            <p:cNvPr id="16389" name="Google Shape;78;gead5cf1b4b_19_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6" y="-227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Google Shape;79;gead5cf1b4b_19_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323" y="-293918"/>
              <a:ext cx="9435140" cy="644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594061" y="1456871"/>
            <a:ext cx="3508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817813" y="2914650"/>
            <a:ext cx="6216650" cy="111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2/72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15324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219200" y="1600200"/>
            <a:ext cx="3149600" cy="1270000"/>
            <a:chOff x="528" y="2272"/>
            <a:chExt cx="1488" cy="800"/>
          </a:xfrm>
        </p:grpSpPr>
        <p:sp>
          <p:nvSpPr>
            <p:cNvPr id="10289" name="Text Box 15"/>
            <p:cNvSpPr txBox="1">
              <a:spLocks noChangeArrowheads="1"/>
            </p:cNvSpPr>
            <p:nvPr/>
          </p:nvSpPr>
          <p:spPr bwMode="auto">
            <a:xfrm>
              <a:off x="528" y="2272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872     4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90" name="Group 1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91" name="Line 1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2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7779" y="61630"/>
            <a:ext cx="7264486" cy="972079"/>
            <a:chOff x="1609" y="1111"/>
            <a:chExt cx="2088" cy="612"/>
          </a:xfrm>
        </p:grpSpPr>
        <p:sp>
          <p:nvSpPr>
            <p:cNvPr id="10282" name="AutoShape 30"/>
            <p:cNvSpPr>
              <a:spLocks noChangeArrowheads="1"/>
            </p:cNvSpPr>
            <p:nvPr/>
          </p:nvSpPr>
          <p:spPr bwMode="gray">
            <a:xfrm>
              <a:off x="1609" y="1111"/>
              <a:ext cx="2088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733" b="1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SỬA BÀI THỨ 2 – </a:t>
              </a:r>
              <a:r>
                <a:rPr lang="en-US" altLang="en-US" sz="3733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Bài1.Tính</a:t>
              </a:r>
              <a:endPara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gray">
            <a:xfrm>
              <a:off x="1760" y="1531"/>
              <a:ext cx="263" cy="19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Arial" charset="0"/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117600" y="2819400"/>
            <a:ext cx="984251" cy="2067984"/>
            <a:chOff x="528" y="2841"/>
            <a:chExt cx="465" cy="957"/>
          </a:xfrm>
        </p:grpSpPr>
        <p:sp>
          <p:nvSpPr>
            <p:cNvPr id="10279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0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1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807200" y="1562100"/>
            <a:ext cx="3149600" cy="1295400"/>
            <a:chOff x="528" y="2256"/>
            <a:chExt cx="1488" cy="816"/>
          </a:xfrm>
        </p:grpSpPr>
        <p:sp>
          <p:nvSpPr>
            <p:cNvPr id="10270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390     6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71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72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73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9550400" y="1429687"/>
            <a:ext cx="3149600" cy="1320800"/>
            <a:chOff x="528" y="2240"/>
            <a:chExt cx="1488" cy="832"/>
          </a:xfrm>
        </p:grpSpPr>
        <p:sp>
          <p:nvSpPr>
            <p:cNvPr id="10266" name="Text Box 56"/>
            <p:cNvSpPr txBox="1">
              <a:spLocks noChangeArrowheads="1"/>
            </p:cNvSpPr>
            <p:nvPr/>
          </p:nvSpPr>
          <p:spPr bwMode="auto">
            <a:xfrm>
              <a:off x="528" y="2240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905     5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67" name="Group 57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68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69" name="Line 59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673100" y="1600201"/>
            <a:ext cx="71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latin typeface="Times New Roman" panose="02020603050405020304" pitchFamily="18" charset="0"/>
              </a:rPr>
              <a:t>a)</a:t>
            </a:r>
          </a:p>
        </p:txBody>
      </p:sp>
      <p:grpSp>
        <p:nvGrpSpPr>
          <p:cNvPr id="54" name="Group 49"/>
          <p:cNvGrpSpPr>
            <a:grpSpLocks/>
          </p:cNvGrpSpPr>
          <p:nvPr/>
        </p:nvGrpSpPr>
        <p:grpSpPr bwMode="auto">
          <a:xfrm>
            <a:off x="6705111" y="2616201"/>
            <a:ext cx="914400" cy="1017785"/>
            <a:chOff x="528" y="2841"/>
            <a:chExt cx="432" cy="471"/>
          </a:xfrm>
        </p:grpSpPr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8" name="Group 49"/>
          <p:cNvGrpSpPr>
            <a:grpSpLocks/>
          </p:cNvGrpSpPr>
          <p:nvPr/>
        </p:nvGrpSpPr>
        <p:grpSpPr bwMode="auto">
          <a:xfrm>
            <a:off x="9582149" y="2563447"/>
            <a:ext cx="984251" cy="2067984"/>
            <a:chOff x="528" y="2841"/>
            <a:chExt cx="465" cy="957"/>
          </a:xfrm>
        </p:grpSpPr>
        <p:sp>
          <p:nvSpPr>
            <p:cNvPr id="59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2" name="Group 50"/>
          <p:cNvGrpSpPr>
            <a:grpSpLocks/>
          </p:cNvGrpSpPr>
          <p:nvPr/>
        </p:nvGrpSpPr>
        <p:grpSpPr bwMode="auto">
          <a:xfrm>
            <a:off x="3806092" y="1666103"/>
            <a:ext cx="3149600" cy="1295400"/>
            <a:chOff x="528" y="2256"/>
            <a:chExt cx="1488" cy="816"/>
          </a:xfrm>
        </p:grpSpPr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b="1">
                  <a:latin typeface="Times New Roman" panose="02020603050405020304" pitchFamily="18" charset="0"/>
                </a:rPr>
                <a:t>3</a:t>
              </a:r>
              <a:r>
                <a:rPr lang="vi-VN" altLang="en-US" sz="3733" b="1">
                  <a:latin typeface="Times New Roman" panose="02020603050405020304" pitchFamily="18" charset="0"/>
                </a:rPr>
                <a:t>75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5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4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3759199" y="2945297"/>
            <a:ext cx="914400" cy="1017785"/>
            <a:chOff x="528" y="2841"/>
            <a:chExt cx="432" cy="471"/>
          </a:xfrm>
        </p:grpSpPr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352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5700" y="21916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55700" y="2767061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29729" y="27462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85292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84300" y="326545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26661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29020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45153" y="221463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26661" y="4315653"/>
            <a:ext cx="11371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62100" y="499154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22092" y="2297112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59200" y="2220495"/>
            <a:ext cx="889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75100" y="2950648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92112" y="2971791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52292" y="2291752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75101" y="3435929"/>
            <a:ext cx="1003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91000" y="4025148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232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6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07200" y="2082135"/>
            <a:ext cx="91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36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72923" y="259648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01523" y="258514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534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48501" y="3087116"/>
            <a:ext cx="1003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21549" y="363398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566400" y="208213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07416" y="194238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507416" y="2616200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736016" y="2616200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769600" y="20646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455150" y="3043417"/>
            <a:ext cx="1003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36016" y="3580352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039349" y="3580352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039231" y="208213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001249" y="4025148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001249" y="466446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</p:spTree>
    <p:extLst>
      <p:ext uri="{BB962C8B-B14F-4D97-AF65-F5344CB8AC3E}">
        <p14:creationId xmlns:p14="http://schemas.microsoft.com/office/powerpoint/2010/main" val="9196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26" grpId="0"/>
      <p:bldP spid="3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6" grpId="0"/>
      <p:bldP spid="107" grpId="0"/>
      <p:bldP spid="1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219200" y="1600200"/>
            <a:ext cx="3149600" cy="1270000"/>
            <a:chOff x="528" y="2272"/>
            <a:chExt cx="1488" cy="800"/>
          </a:xfrm>
        </p:grpSpPr>
        <p:sp>
          <p:nvSpPr>
            <p:cNvPr id="10289" name="Text Box 15"/>
            <p:cNvSpPr txBox="1">
              <a:spLocks noChangeArrowheads="1"/>
            </p:cNvSpPr>
            <p:nvPr/>
          </p:nvSpPr>
          <p:spPr bwMode="auto">
            <a:xfrm>
              <a:off x="528" y="2272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457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4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90" name="Group 1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91" name="Line 1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2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4800" y="584202"/>
            <a:ext cx="3454400" cy="941900"/>
            <a:chOff x="1680" y="1440"/>
            <a:chExt cx="1632" cy="593"/>
          </a:xfrm>
        </p:grpSpPr>
        <p:sp>
          <p:nvSpPr>
            <p:cNvPr id="10282" name="AutoShape 30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733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:</a:t>
              </a:r>
            </a:p>
          </p:txBody>
        </p:sp>
        <p:grpSp>
          <p:nvGrpSpPr>
            <p:cNvPr id="10283" name="Group 31"/>
            <p:cNvGrpSpPr>
              <a:grpSpLocks/>
            </p:cNvGrpSpPr>
            <p:nvPr/>
          </p:nvGrpSpPr>
          <p:grpSpPr bwMode="auto">
            <a:xfrm>
              <a:off x="1728" y="1507"/>
              <a:ext cx="432" cy="526"/>
              <a:chOff x="240" y="1585"/>
              <a:chExt cx="432" cy="526"/>
            </a:xfrm>
          </p:grpSpPr>
          <p:grpSp>
            <p:nvGrpSpPr>
              <p:cNvPr id="10284" name="Group 32"/>
              <p:cNvGrpSpPr>
                <a:grpSpLocks/>
              </p:cNvGrpSpPr>
              <p:nvPr/>
            </p:nvGrpSpPr>
            <p:grpSpPr bwMode="auto">
              <a:xfrm>
                <a:off x="240" y="1585"/>
                <a:ext cx="432" cy="526"/>
                <a:chOff x="999" y="3120"/>
                <a:chExt cx="628" cy="1021"/>
              </a:xfrm>
            </p:grpSpPr>
            <p:sp>
              <p:nvSpPr>
                <p:cNvPr id="10286" name="AutoShape 33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62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/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0285" name="Text Box 36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117600" y="2819400"/>
            <a:ext cx="984251" cy="2067984"/>
            <a:chOff x="528" y="2841"/>
            <a:chExt cx="465" cy="957"/>
          </a:xfrm>
        </p:grpSpPr>
        <p:sp>
          <p:nvSpPr>
            <p:cNvPr id="10279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0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1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807200" y="1562100"/>
            <a:ext cx="3149600" cy="1295400"/>
            <a:chOff x="528" y="2256"/>
            <a:chExt cx="1488" cy="816"/>
          </a:xfrm>
        </p:grpSpPr>
        <p:sp>
          <p:nvSpPr>
            <p:cNvPr id="10270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489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5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71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72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73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9550400" y="1429687"/>
            <a:ext cx="3149600" cy="1320800"/>
            <a:chOff x="528" y="2240"/>
            <a:chExt cx="1488" cy="832"/>
          </a:xfrm>
        </p:grpSpPr>
        <p:sp>
          <p:nvSpPr>
            <p:cNvPr id="10266" name="Text Box 56"/>
            <p:cNvSpPr txBox="1">
              <a:spLocks noChangeArrowheads="1"/>
            </p:cNvSpPr>
            <p:nvPr/>
          </p:nvSpPr>
          <p:spPr bwMode="auto">
            <a:xfrm>
              <a:off x="528" y="2240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230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6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67" name="Group 57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10268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69" name="Line 59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673100" y="1600201"/>
            <a:ext cx="71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733" b="1">
                <a:latin typeface="Times New Roman" panose="02020603050405020304" pitchFamily="18" charset="0"/>
              </a:rPr>
              <a:t>b</a:t>
            </a:r>
            <a:r>
              <a:rPr lang="en-US" altLang="en-US" sz="3733" b="1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54" name="Group 49"/>
          <p:cNvGrpSpPr>
            <a:grpSpLocks/>
          </p:cNvGrpSpPr>
          <p:nvPr/>
        </p:nvGrpSpPr>
        <p:grpSpPr bwMode="auto">
          <a:xfrm>
            <a:off x="6705113" y="2616203"/>
            <a:ext cx="1073151" cy="1026429"/>
            <a:chOff x="528" y="2841"/>
            <a:chExt cx="507" cy="475"/>
          </a:xfrm>
        </p:grpSpPr>
        <p:sp>
          <p:nvSpPr>
            <p:cNvPr id="55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603" y="3316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8" name="Group 49"/>
          <p:cNvGrpSpPr>
            <a:grpSpLocks/>
          </p:cNvGrpSpPr>
          <p:nvPr/>
        </p:nvGrpSpPr>
        <p:grpSpPr bwMode="auto">
          <a:xfrm>
            <a:off x="9582148" y="2563448"/>
            <a:ext cx="914400" cy="1017785"/>
            <a:chOff x="528" y="2841"/>
            <a:chExt cx="432" cy="471"/>
          </a:xfrm>
        </p:grpSpPr>
        <p:sp>
          <p:nvSpPr>
            <p:cNvPr id="59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2" name="Group 50"/>
          <p:cNvGrpSpPr>
            <a:grpSpLocks/>
          </p:cNvGrpSpPr>
          <p:nvPr/>
        </p:nvGrpSpPr>
        <p:grpSpPr bwMode="auto">
          <a:xfrm>
            <a:off x="3806092" y="1666103"/>
            <a:ext cx="3149600" cy="1295400"/>
            <a:chOff x="528" y="2256"/>
            <a:chExt cx="1488" cy="816"/>
          </a:xfrm>
        </p:grpSpPr>
        <p:sp>
          <p:nvSpPr>
            <p:cNvPr id="63" name="Text Box 51"/>
            <p:cNvSpPr txBox="1">
              <a:spLocks noChangeArrowheads="1"/>
            </p:cNvSpPr>
            <p:nvPr/>
          </p:nvSpPr>
          <p:spPr bwMode="auto">
            <a:xfrm>
              <a:off x="528" y="2256"/>
              <a:ext cx="14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733" b="1">
                  <a:latin typeface="Times New Roman" panose="02020603050405020304" pitchFamily="18" charset="0"/>
                </a:rPr>
                <a:t>578</a:t>
              </a:r>
              <a:r>
                <a:rPr lang="en-US" altLang="en-US" sz="3733" b="1">
                  <a:latin typeface="Times New Roman" panose="02020603050405020304" pitchFamily="18" charset="0"/>
                </a:rPr>
                <a:t>     </a:t>
              </a:r>
              <a:r>
                <a:rPr lang="vi-VN" altLang="en-US" sz="3733" b="1">
                  <a:latin typeface="Times New Roman" panose="02020603050405020304" pitchFamily="18" charset="0"/>
                </a:rPr>
                <a:t>3</a:t>
              </a:r>
              <a:endPara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4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3759199" y="2945297"/>
            <a:ext cx="914400" cy="1017785"/>
            <a:chOff x="528" y="2841"/>
            <a:chExt cx="432" cy="471"/>
          </a:xfrm>
        </p:grpSpPr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352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5700" y="21916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55700" y="2767061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29729" y="274628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85292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84300" y="326545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26661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29020" y="381551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45153" y="221463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26661" y="4315653"/>
            <a:ext cx="11371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16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62100" y="499154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22092" y="2297112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59200" y="2220495"/>
            <a:ext cx="889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70923" y="2933960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19549" y="296150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52292" y="2291752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9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46499" y="3443913"/>
            <a:ext cx="1003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019549" y="392916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232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9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07200" y="2082135"/>
            <a:ext cx="91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72923" y="2596483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01523" y="258514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9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53400" y="220486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7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48501" y="3087116"/>
            <a:ext cx="1003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21549" y="363398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566400" y="208213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3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07416" y="1942383"/>
            <a:ext cx="951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18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736016" y="2596897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5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008088" y="2613684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0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886831" y="205043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691566" y="2994739"/>
            <a:ext cx="10033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48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956800" y="3580352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267687" y="390908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8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80892" y="2278965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48148" y="4513141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6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  <p:sp>
        <p:nvSpPr>
          <p:cNvPr id="110" name="Line 44"/>
          <p:cNvSpPr>
            <a:spLocks noChangeShapeType="1"/>
          </p:cNvSpPr>
          <p:nvPr/>
        </p:nvSpPr>
        <p:spPr bwMode="auto">
          <a:xfrm>
            <a:off x="3911600" y="5187153"/>
            <a:ext cx="9144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1" name="TextBox 110"/>
          <p:cNvSpPr txBox="1"/>
          <p:nvPr/>
        </p:nvSpPr>
        <p:spPr>
          <a:xfrm>
            <a:off x="4267687" y="5210768"/>
            <a:ext cx="45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>
                <a:solidFill>
                  <a:srgbClr val="FF0000"/>
                </a:solidFill>
                <a:latin typeface="Times Neue Roman"/>
              </a:rPr>
              <a:t>2</a:t>
            </a:r>
            <a:endParaRPr lang="en-US" sz="3733" b="1">
              <a:solidFill>
                <a:srgbClr val="FF0000"/>
              </a:solidFill>
              <a:latin typeface="Times Neue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0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26" grpId="0"/>
      <p:bldP spid="3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4" grpId="0"/>
      <p:bldP spid="105" grpId="0"/>
      <p:bldP spid="109" grpId="0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0D3B9C2-9AB3-437C-B297-1EE89C991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1" y="350787"/>
            <a:ext cx="11530977" cy="17360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234 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9 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0043" y="2301030"/>
            <a:ext cx="7778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234 : 9 = 26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563"/>
            <a:ext cx="11207750" cy="77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831182" y="203201"/>
            <a:ext cx="9233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36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5 hàng" pitchFamily="34" charset="0"/>
              </a:rPr>
              <a:t>SỬA BÀI THỨ 6 – T14.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HP001 5 hàng" pitchFamily="34" charset="0"/>
              </a:rPr>
              <a:t>Bài</a:t>
            </a:r>
            <a:r>
              <a:rPr lang="en-US" altLang="vi-VN" sz="3600" b="1" dirty="0" smtClean="0">
                <a:solidFill>
                  <a:srgbClr val="0070C0"/>
                </a:solidFill>
                <a:latin typeface="HP001 5 hàng" pitchFamily="34" charset="0"/>
              </a:rPr>
              <a:t> </a:t>
            </a:r>
            <a:r>
              <a:rPr lang="en-US" altLang="vi-VN" sz="3600" b="1" dirty="0">
                <a:solidFill>
                  <a:srgbClr val="0070C0"/>
                </a:solidFill>
                <a:latin typeface="HP001 5 hàng" pitchFamily="34" charset="0"/>
              </a:rPr>
              <a:t>1. </a:t>
            </a:r>
            <a:r>
              <a:rPr lang="en-US" altLang="vi-VN" sz="3600" b="1" dirty="0" err="1">
                <a:solidFill>
                  <a:srgbClr val="0070C0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70C0"/>
                </a:solidFill>
                <a:latin typeface="HP001 5 hàng" pitchFamily="34" charset="0"/>
              </a:rPr>
              <a:t>: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171700" y="9937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7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487614" y="990601"/>
            <a:ext cx="75882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smtClean="0">
                <a:latin typeface=".VnTime" pitchFamily="34" charset="0"/>
              </a:rPr>
              <a:t>7 </a:t>
            </a:r>
            <a:endParaRPr lang="en-US" altLang="vi-VN" sz="4000" b="1" dirty="0">
              <a:latin typeface=".VnTime" pitchFamily="34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974976" y="990601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2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128838" y="251460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2946400" y="1752600"/>
            <a:ext cx="558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184400" y="174466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128838" y="2438400"/>
            <a:ext cx="658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255964" y="175260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401888" y="2514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752601" y="3276601"/>
            <a:ext cx="1198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 </a:t>
            </a:r>
            <a:r>
              <a:rPr lang="vi-VN" altLang="vi-VN" sz="4000" b="1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16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2209801" y="3962400"/>
            <a:ext cx="576263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417763" y="4038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8448" name="Text Box 5"/>
          <p:cNvSpPr txBox="1">
            <a:spLocks noChangeArrowheads="1"/>
          </p:cNvSpPr>
          <p:nvPr/>
        </p:nvSpPr>
        <p:spPr bwMode="auto">
          <a:xfrm>
            <a:off x="4621213" y="97948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>
              <a:latin typeface=".VnTime" pitchFamily="34" charset="0"/>
            </a:endParaRPr>
          </a:p>
        </p:txBody>
      </p:sp>
      <p:sp>
        <p:nvSpPr>
          <p:cNvPr id="18449" name="Text Box 5"/>
          <p:cNvSpPr txBox="1">
            <a:spLocks noChangeArrowheads="1"/>
          </p:cNvSpPr>
          <p:nvPr/>
        </p:nvSpPr>
        <p:spPr bwMode="auto">
          <a:xfrm>
            <a:off x="4875213" y="979489"/>
            <a:ext cx="36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7</a:t>
            </a:r>
          </a:p>
        </p:txBody>
      </p:sp>
      <p:sp>
        <p:nvSpPr>
          <p:cNvPr id="18450" name="Text Box 5"/>
          <p:cNvSpPr txBox="1">
            <a:spLocks noChangeArrowheads="1"/>
          </p:cNvSpPr>
          <p:nvPr/>
        </p:nvSpPr>
        <p:spPr bwMode="auto">
          <a:xfrm>
            <a:off x="5403850" y="98742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3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4605338" y="251460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5389564" y="175260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624388" y="17430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4508501" y="2438400"/>
            <a:ext cx="69691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5715000" y="1752601"/>
            <a:ext cx="47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873625" y="2514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481513" y="3263901"/>
            <a:ext cx="927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27</a:t>
            </a:r>
          </a:p>
        </p:txBody>
      </p:sp>
      <p:sp>
        <p:nvSpPr>
          <p:cNvPr id="18458" name="Line 44"/>
          <p:cNvSpPr>
            <a:spLocks noChangeShapeType="1"/>
          </p:cNvSpPr>
          <p:nvPr/>
        </p:nvSpPr>
        <p:spPr bwMode="auto">
          <a:xfrm>
            <a:off x="4657725" y="3876675"/>
            <a:ext cx="774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865688" y="408463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8460" name="Text Box 5"/>
          <p:cNvSpPr txBox="1">
            <a:spLocks noChangeArrowheads="1"/>
          </p:cNvSpPr>
          <p:nvPr/>
        </p:nvSpPr>
        <p:spPr bwMode="auto">
          <a:xfrm>
            <a:off x="7054850" y="990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8</a:t>
            </a:r>
          </a:p>
        </p:txBody>
      </p:sp>
      <p:sp>
        <p:nvSpPr>
          <p:cNvPr id="18461" name="Text Box 5"/>
          <p:cNvSpPr txBox="1">
            <a:spLocks noChangeArrowheads="1"/>
          </p:cNvSpPr>
          <p:nvPr/>
        </p:nvSpPr>
        <p:spPr bwMode="auto">
          <a:xfrm>
            <a:off x="7312025" y="990600"/>
            <a:ext cx="482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6</a:t>
            </a:r>
          </a:p>
        </p:txBody>
      </p:sp>
      <p:sp>
        <p:nvSpPr>
          <p:cNvPr id="18462" name="Text Box 5"/>
          <p:cNvSpPr txBox="1">
            <a:spLocks noChangeArrowheads="1"/>
          </p:cNvSpPr>
          <p:nvPr/>
        </p:nvSpPr>
        <p:spPr bwMode="auto">
          <a:xfrm>
            <a:off x="7864475" y="990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6</a:t>
            </a:r>
          </a:p>
        </p:txBody>
      </p:sp>
      <p:sp>
        <p:nvSpPr>
          <p:cNvPr id="18463" name="Text Box 5"/>
          <p:cNvSpPr txBox="1">
            <a:spLocks noChangeArrowheads="1"/>
          </p:cNvSpPr>
          <p:nvPr/>
        </p:nvSpPr>
        <p:spPr bwMode="auto">
          <a:xfrm>
            <a:off x="8810625" y="97155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9</a:t>
            </a:r>
          </a:p>
        </p:txBody>
      </p:sp>
      <p:sp>
        <p:nvSpPr>
          <p:cNvPr id="18464" name="Text Box 5"/>
          <p:cNvSpPr txBox="1">
            <a:spLocks noChangeArrowheads="1"/>
          </p:cNvSpPr>
          <p:nvPr/>
        </p:nvSpPr>
        <p:spPr bwMode="auto">
          <a:xfrm>
            <a:off x="9067800" y="9683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9</a:t>
            </a:r>
          </a:p>
        </p:txBody>
      </p:sp>
      <p:sp>
        <p:nvSpPr>
          <p:cNvPr id="18465" name="Text Box 5"/>
          <p:cNvSpPr txBox="1">
            <a:spLocks noChangeArrowheads="1"/>
          </p:cNvSpPr>
          <p:nvPr/>
        </p:nvSpPr>
        <p:spPr bwMode="auto">
          <a:xfrm>
            <a:off x="9525000" y="9937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4</a:t>
            </a:r>
          </a:p>
        </p:txBody>
      </p: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7050088" y="251460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772400" y="1752601"/>
            <a:ext cx="47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7059613" y="1752600"/>
            <a:ext cx="533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 flipV="1">
            <a:off x="7016750" y="2414588"/>
            <a:ext cx="630238" cy="23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8056564" y="175260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310438" y="2514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6904038" y="3276601"/>
            <a:ext cx="95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24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310438" y="40005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8474" name="Line 44"/>
          <p:cNvSpPr>
            <a:spLocks noChangeShapeType="1"/>
          </p:cNvSpPr>
          <p:nvPr/>
        </p:nvSpPr>
        <p:spPr bwMode="auto">
          <a:xfrm>
            <a:off x="7085013" y="3868739"/>
            <a:ext cx="698500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8794750" y="2492376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9580564" y="175260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8820150" y="176688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8801101" y="2487614"/>
            <a:ext cx="703263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9872664" y="1752601"/>
            <a:ext cx="642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9086850" y="2514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8535988" y="3254376"/>
            <a:ext cx="106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 16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9040813" y="407828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8483" name="Line 44"/>
          <p:cNvSpPr>
            <a:spLocks noChangeShapeType="1"/>
          </p:cNvSpPr>
          <p:nvPr/>
        </p:nvSpPr>
        <p:spPr bwMode="auto">
          <a:xfrm>
            <a:off x="9236076" y="3884614"/>
            <a:ext cx="631825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84" name="Group 2"/>
          <p:cNvGrpSpPr>
            <a:grpSpLocks/>
          </p:cNvGrpSpPr>
          <p:nvPr/>
        </p:nvGrpSpPr>
        <p:grpSpPr bwMode="auto">
          <a:xfrm>
            <a:off x="2871788" y="1176339"/>
            <a:ext cx="709612" cy="1125537"/>
            <a:chOff x="1263650" y="1175854"/>
            <a:chExt cx="709613" cy="112553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ABDA8A0-D9FC-4BAF-88E9-2FB21719A875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D7C6F43-71C0-4316-8E43-C85DB02C824F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8920164" y="3952876"/>
            <a:ext cx="63182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7016750" y="3962401"/>
            <a:ext cx="67945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4648201" y="3962400"/>
            <a:ext cx="557213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88" name="Group 72"/>
          <p:cNvGrpSpPr>
            <a:grpSpLocks/>
          </p:cNvGrpSpPr>
          <p:nvPr/>
        </p:nvGrpSpPr>
        <p:grpSpPr bwMode="auto">
          <a:xfrm>
            <a:off x="5384800" y="1196975"/>
            <a:ext cx="711200" cy="1125538"/>
            <a:chOff x="1263650" y="1175854"/>
            <a:chExt cx="709613" cy="112553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D09E56-1F0F-49E8-A41D-F53E8CA24449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5112A7-8FDF-4D41-B20A-0D4B6C99CA7B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489" name="Group 75"/>
          <p:cNvGrpSpPr>
            <a:grpSpLocks/>
          </p:cNvGrpSpPr>
          <p:nvPr/>
        </p:nvGrpSpPr>
        <p:grpSpPr bwMode="auto">
          <a:xfrm>
            <a:off x="7824788" y="1163639"/>
            <a:ext cx="709612" cy="1125537"/>
            <a:chOff x="1263650" y="1175854"/>
            <a:chExt cx="709613" cy="112553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589CA5-B710-418E-9106-08481DE78831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C409EC4-B5FB-4284-8D59-1DAEB5E5D53F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490" name="Group 78"/>
          <p:cNvGrpSpPr>
            <a:grpSpLocks/>
          </p:cNvGrpSpPr>
          <p:nvPr/>
        </p:nvGrpSpPr>
        <p:grpSpPr bwMode="auto">
          <a:xfrm>
            <a:off x="9525001" y="1154113"/>
            <a:ext cx="709613" cy="1123950"/>
            <a:chOff x="1263650" y="1175854"/>
            <a:chExt cx="709613" cy="112553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96FE950-7478-48D5-83FA-571147A67F79}"/>
                </a:ext>
              </a:extLst>
            </p:cNvPr>
            <p:cNvCxnSpPr/>
            <p:nvPr/>
          </p:nvCxnSpPr>
          <p:spPr bwMode="auto">
            <a:xfrm>
              <a:off x="1263650" y="1671853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7D3C608-785E-4F22-BE90-3E7FAB6B27F2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456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40" grpId="0"/>
      <p:bldP spid="45" grpId="0"/>
      <p:bldP spid="46" grpId="0"/>
      <p:bldP spid="48" grpId="0"/>
      <p:bldP spid="52" grpId="0"/>
      <p:bldP spid="53" grpId="0"/>
      <p:bldP spid="57" grpId="0"/>
      <p:bldP spid="59" grpId="0"/>
      <p:bldP spid="60" grpId="0"/>
      <p:bldP spid="61" grpId="0"/>
      <p:bldP spid="63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2" grpId="0"/>
      <p:bldP spid="103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-436563"/>
            <a:ext cx="11207750" cy="77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170113" y="102076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6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411413" y="10064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9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74976" y="979489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3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128838" y="254000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2832100" y="1790700"/>
            <a:ext cx="558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184400" y="178593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066926" y="2443163"/>
            <a:ext cx="665163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074989" y="179070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401888" y="255746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147889" y="3379789"/>
            <a:ext cx="803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 9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2184401" y="4008438"/>
            <a:ext cx="760413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417763" y="408463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19471" name="Text Box 5"/>
          <p:cNvSpPr txBox="1">
            <a:spLocks noChangeArrowheads="1"/>
          </p:cNvSpPr>
          <p:nvPr/>
        </p:nvSpPr>
        <p:spPr bwMode="auto">
          <a:xfrm>
            <a:off x="4608513" y="990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>
              <a:latin typeface=".VnTime" pitchFamily="34" charset="0"/>
            </a:endParaRPr>
          </a:p>
        </p:txBody>
      </p:sp>
      <p:sp>
        <p:nvSpPr>
          <p:cNvPr id="19472" name="Text Box 5"/>
          <p:cNvSpPr txBox="1">
            <a:spLocks noChangeArrowheads="1"/>
          </p:cNvSpPr>
          <p:nvPr/>
        </p:nvSpPr>
        <p:spPr bwMode="auto">
          <a:xfrm>
            <a:off x="4895850" y="992189"/>
            <a:ext cx="36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5</a:t>
            </a:r>
          </a:p>
        </p:txBody>
      </p:sp>
      <p:sp>
        <p:nvSpPr>
          <p:cNvPr id="19473" name="Text Box 5"/>
          <p:cNvSpPr txBox="1">
            <a:spLocks noChangeArrowheads="1"/>
          </p:cNvSpPr>
          <p:nvPr/>
        </p:nvSpPr>
        <p:spPr bwMode="auto">
          <a:xfrm>
            <a:off x="5403850" y="97313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4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4605338" y="254000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5300664" y="178435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624388" y="177482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V="1">
            <a:off x="4508501" y="2487614"/>
            <a:ext cx="6889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5573714" y="177800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873625" y="256222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597401" y="3305176"/>
            <a:ext cx="81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 4</a:t>
            </a:r>
          </a:p>
        </p:txBody>
      </p:sp>
      <p:sp>
        <p:nvSpPr>
          <p:cNvPr id="19481" name="Line 44"/>
          <p:cNvSpPr>
            <a:spLocks noChangeShapeType="1"/>
          </p:cNvSpPr>
          <p:nvPr/>
        </p:nvSpPr>
        <p:spPr bwMode="auto">
          <a:xfrm>
            <a:off x="4657725" y="3876675"/>
            <a:ext cx="774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865688" y="408463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9483" name="Text Box 5"/>
          <p:cNvSpPr txBox="1">
            <a:spLocks noChangeArrowheads="1"/>
          </p:cNvSpPr>
          <p:nvPr/>
        </p:nvSpPr>
        <p:spPr bwMode="auto">
          <a:xfrm>
            <a:off x="7054850" y="9810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9</a:t>
            </a:r>
          </a:p>
        </p:txBody>
      </p:sp>
      <p:sp>
        <p:nvSpPr>
          <p:cNvPr id="19484" name="Text Box 5"/>
          <p:cNvSpPr txBox="1">
            <a:spLocks noChangeArrowheads="1"/>
          </p:cNvSpPr>
          <p:nvPr/>
        </p:nvSpPr>
        <p:spPr bwMode="auto">
          <a:xfrm>
            <a:off x="7312025" y="985839"/>
            <a:ext cx="482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7</a:t>
            </a:r>
          </a:p>
        </p:txBody>
      </p:sp>
      <p:sp>
        <p:nvSpPr>
          <p:cNvPr id="19485" name="Text Box 5"/>
          <p:cNvSpPr txBox="1">
            <a:spLocks noChangeArrowheads="1"/>
          </p:cNvSpPr>
          <p:nvPr/>
        </p:nvSpPr>
        <p:spPr bwMode="auto">
          <a:xfrm>
            <a:off x="7864475" y="98266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7</a:t>
            </a:r>
          </a:p>
        </p:txBody>
      </p:sp>
      <p:sp>
        <p:nvSpPr>
          <p:cNvPr id="19486" name="Text Box 5"/>
          <p:cNvSpPr txBox="1">
            <a:spLocks noChangeArrowheads="1"/>
          </p:cNvSpPr>
          <p:nvPr/>
        </p:nvSpPr>
        <p:spPr bwMode="auto">
          <a:xfrm>
            <a:off x="8875713" y="101441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7</a:t>
            </a:r>
          </a:p>
        </p:txBody>
      </p:sp>
      <p:sp>
        <p:nvSpPr>
          <p:cNvPr id="19487" name="Text Box 5"/>
          <p:cNvSpPr txBox="1">
            <a:spLocks noChangeArrowheads="1"/>
          </p:cNvSpPr>
          <p:nvPr/>
        </p:nvSpPr>
        <p:spPr bwMode="auto">
          <a:xfrm>
            <a:off x="9131300" y="100806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8</a:t>
            </a:r>
          </a:p>
        </p:txBody>
      </p:sp>
      <p:sp>
        <p:nvSpPr>
          <p:cNvPr id="19488" name="Text Box 5"/>
          <p:cNvSpPr txBox="1">
            <a:spLocks noChangeArrowheads="1"/>
          </p:cNvSpPr>
          <p:nvPr/>
        </p:nvSpPr>
        <p:spPr bwMode="auto">
          <a:xfrm>
            <a:off x="9753600" y="9937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.VnTime" pitchFamily="34" charset="0"/>
              </a:rPr>
              <a:t>6</a:t>
            </a:r>
          </a:p>
        </p:txBody>
      </p: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7050088" y="2559051"/>
            <a:ext cx="34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753350" y="1798639"/>
            <a:ext cx="47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7059613" y="1790700"/>
            <a:ext cx="533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6991350" y="2460625"/>
            <a:ext cx="725488" cy="2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7996239" y="1801814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310438" y="257333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6959600" y="3300414"/>
            <a:ext cx="896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21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300913" y="407987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9497" name="Line 44"/>
          <p:cNvSpPr>
            <a:spLocks noChangeShapeType="1"/>
          </p:cNvSpPr>
          <p:nvPr/>
        </p:nvSpPr>
        <p:spPr bwMode="auto">
          <a:xfrm>
            <a:off x="7085013" y="3868739"/>
            <a:ext cx="698500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8861425" y="251460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9656764" y="1752601"/>
            <a:ext cx="47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8886825" y="176688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8867776" y="2492376"/>
            <a:ext cx="65246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9948864" y="1768476"/>
            <a:ext cx="642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9153525" y="251460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8766175" y="3311526"/>
            <a:ext cx="896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 18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9107488" y="4078289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19506" name="Line 44"/>
          <p:cNvSpPr>
            <a:spLocks noChangeShapeType="1"/>
          </p:cNvSpPr>
          <p:nvPr/>
        </p:nvSpPr>
        <p:spPr bwMode="auto">
          <a:xfrm>
            <a:off x="9236076" y="3884614"/>
            <a:ext cx="631825" cy="15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8931276" y="4013200"/>
            <a:ext cx="620713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7016750" y="4067176"/>
            <a:ext cx="67945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>
            <a:off x="4710114" y="4008439"/>
            <a:ext cx="7381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10" name="Group 68"/>
          <p:cNvGrpSpPr>
            <a:grpSpLocks/>
          </p:cNvGrpSpPr>
          <p:nvPr/>
        </p:nvGrpSpPr>
        <p:grpSpPr bwMode="auto">
          <a:xfrm>
            <a:off x="2830513" y="1187450"/>
            <a:ext cx="709612" cy="1125538"/>
            <a:chOff x="1263650" y="1175854"/>
            <a:chExt cx="709613" cy="112553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56BAE4E-3E26-4D34-B1AD-B1B6FC6AC1C0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D595F3B-21D6-460C-9D5D-C8ADF4ADA7D9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11" name="Group 74"/>
          <p:cNvGrpSpPr>
            <a:grpSpLocks/>
          </p:cNvGrpSpPr>
          <p:nvPr/>
        </p:nvGrpSpPr>
        <p:grpSpPr bwMode="auto">
          <a:xfrm>
            <a:off x="5310188" y="1208089"/>
            <a:ext cx="709612" cy="1125537"/>
            <a:chOff x="1263650" y="1175854"/>
            <a:chExt cx="709613" cy="112553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0E0386-D982-4EE7-9E53-9F062CB6A567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816490A-B7E5-4B23-B41B-0BEF9F317146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12" name="Group 77"/>
          <p:cNvGrpSpPr>
            <a:grpSpLocks/>
          </p:cNvGrpSpPr>
          <p:nvPr/>
        </p:nvGrpSpPr>
        <p:grpSpPr bwMode="auto">
          <a:xfrm>
            <a:off x="7772401" y="1174750"/>
            <a:ext cx="709613" cy="1125538"/>
            <a:chOff x="1263650" y="1175854"/>
            <a:chExt cx="709613" cy="112553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12A3213-B484-47A5-9E8D-A400BF885E7C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075EF27-A47D-4E0C-9069-1492E4058601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13" name="Group 82"/>
          <p:cNvGrpSpPr>
            <a:grpSpLocks/>
          </p:cNvGrpSpPr>
          <p:nvPr/>
        </p:nvGrpSpPr>
        <p:grpSpPr bwMode="auto">
          <a:xfrm>
            <a:off x="9577388" y="1163639"/>
            <a:ext cx="709612" cy="1125537"/>
            <a:chOff x="1263650" y="1175854"/>
            <a:chExt cx="709613" cy="112553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85C075E-4473-48A4-AB13-265FC061F14D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45319D5-9CE5-4E31-B1F3-99C04B9404FF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616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40" grpId="0"/>
      <p:bldP spid="45" grpId="0"/>
      <p:bldP spid="46" grpId="0"/>
      <p:bldP spid="48" grpId="0"/>
      <p:bldP spid="52" grpId="0"/>
      <p:bldP spid="53" grpId="0"/>
      <p:bldP spid="57" grpId="0"/>
      <p:bldP spid="59" grpId="0"/>
      <p:bldP spid="60" grpId="0"/>
      <p:bldP spid="61" grpId="0"/>
      <p:bldP spid="63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2" grpId="0"/>
      <p:bldP spid="10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D492CB-D0B4-4370-A9F0-DDACEE6A9723}"/>
              </a:ext>
            </a:extLst>
          </p:cNvPr>
          <p:cNvSpPr/>
          <p:nvPr/>
        </p:nvSpPr>
        <p:spPr>
          <a:xfrm>
            <a:off x="1930491" y="1107668"/>
            <a:ext cx="8855075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Ta có: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: 2 =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(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1)</a:t>
            </a: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bàn có 2 học sinh ngồi là 16 bàn,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còn1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 nhất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	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+ 1 =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 (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		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17 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6509" y="461555"/>
            <a:ext cx="1196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97123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5CFB0F-43AA-499B-A436-C4101AF791A1}"/>
              </a:ext>
            </a:extLst>
          </p:cNvPr>
          <p:cNvSpPr txBox="1"/>
          <p:nvPr/>
        </p:nvSpPr>
        <p:spPr>
          <a:xfrm>
            <a:off x="1423521" y="1153466"/>
            <a:ext cx="84044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 12 năm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C63D6-4F0C-4AAE-B60F-3685ACB9E8C4}"/>
              </a:ext>
            </a:extLst>
          </p:cNvPr>
          <p:cNvSpPr txBox="1"/>
          <p:nvPr/>
        </p:nvSpPr>
        <p:spPr>
          <a:xfrm>
            <a:off x="4578562" y="1804812"/>
            <a:ext cx="1833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C847C-7252-4E21-8828-D8436E9A0DAF}"/>
              </a:ext>
            </a:extLst>
          </p:cNvPr>
          <p:cNvSpPr txBox="1"/>
          <p:nvPr/>
        </p:nvSpPr>
        <p:spPr>
          <a:xfrm>
            <a:off x="1471417" y="2811347"/>
            <a:ext cx="84044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86768E-F2ED-4446-91C8-F4CEB66665A0}"/>
              </a:ext>
            </a:extLst>
          </p:cNvPr>
          <p:cNvSpPr txBox="1"/>
          <p:nvPr/>
        </p:nvSpPr>
        <p:spPr>
          <a:xfrm>
            <a:off x="1651956" y="2125450"/>
            <a:ext cx="8864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06327">
              <a:defRPr/>
            </a:pPr>
            <a:r>
              <a:rPr lang="en-US" alt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734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14034" y="721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06400" y="706895"/>
            <a:ext cx="4775200" cy="905446"/>
            <a:chOff x="768" y="1200"/>
            <a:chExt cx="2746" cy="571"/>
          </a:xfrm>
        </p:grpSpPr>
        <p:sp>
          <p:nvSpPr>
            <p:cNvPr id="5143" name="AutoShape 22"/>
            <p:cNvSpPr>
              <a:spLocks noChangeArrowheads="1"/>
            </p:cNvSpPr>
            <p:nvPr/>
          </p:nvSpPr>
          <p:spPr bwMode="gray">
            <a:xfrm>
              <a:off x="768" y="1200"/>
              <a:ext cx="2746" cy="4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733" b="1" dirty="0">
                  <a:latin typeface="Times New Roman" panose="02020603050405020304" pitchFamily="18" charset="0"/>
                </a:rPr>
                <a:t>        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Đặt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rồi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733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latin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5144" name="Group 23"/>
            <p:cNvGrpSpPr>
              <a:grpSpLocks/>
            </p:cNvGrpSpPr>
            <p:nvPr/>
          </p:nvGrpSpPr>
          <p:grpSpPr bwMode="auto">
            <a:xfrm>
              <a:off x="849" y="1272"/>
              <a:ext cx="282" cy="499"/>
              <a:chOff x="1047" y="3169"/>
              <a:chExt cx="410" cy="970"/>
            </a:xfrm>
          </p:grpSpPr>
          <p:sp>
            <p:nvSpPr>
              <p:cNvPr id="75801" name="Freeform 25"/>
              <p:cNvSpPr>
                <a:spLocks/>
              </p:cNvSpPr>
              <p:nvPr/>
            </p:nvSpPr>
            <p:spPr bwMode="gray">
              <a:xfrm>
                <a:off x="1047" y="3169"/>
                <a:ext cx="383" cy="37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75802" name="Text Box 26"/>
              <p:cNvSpPr txBox="1">
                <a:spLocks noChangeArrowheads="1"/>
              </p:cNvSpPr>
              <p:nvPr/>
            </p:nvSpPr>
            <p:spPr bwMode="gray">
              <a:xfrm>
                <a:off x="1290" y="3322"/>
                <a:ext cx="167" cy="81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altLang="en-US" sz="3733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914400" y="3124201"/>
            <a:ext cx="2133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latin typeface="Times New Roman" panose="02020603050405020304" pitchFamily="18" charset="0"/>
              </a:rPr>
              <a:t>a) 85 : 2</a:t>
            </a:r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5486400" y="3124201"/>
            <a:ext cx="2133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latin typeface="Times New Roman" panose="02020603050405020304" pitchFamily="18" charset="0"/>
              </a:rPr>
              <a:t>b) 99 : 4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016000" y="3733800"/>
            <a:ext cx="2438400" cy="2964927"/>
            <a:chOff x="432" y="2432"/>
            <a:chExt cx="1152" cy="1868"/>
          </a:xfrm>
        </p:grpSpPr>
        <p:sp>
          <p:nvSpPr>
            <p:cNvPr id="5137" name="Text Box 30"/>
            <p:cNvSpPr txBox="1">
              <a:spLocks noChangeArrowheads="1"/>
            </p:cNvSpPr>
            <p:nvPr/>
          </p:nvSpPr>
          <p:spPr bwMode="auto">
            <a:xfrm>
              <a:off x="432" y="2432"/>
              <a:ext cx="1152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733" b="1">
                  <a:latin typeface="Times New Roman" panose="02020603050405020304" pitchFamily="18" charset="0"/>
                </a:rPr>
                <a:t>   </a:t>
              </a:r>
              <a:r>
                <a:rPr lang="en-US" altLang="en-US" sz="3733" b="1">
                  <a:latin typeface="Times New Roman" panose="02020603050405020304" pitchFamily="18" charset="0"/>
                </a:rPr>
                <a:t> 85    2</a:t>
              </a:r>
            </a:p>
            <a:p>
              <a:pPr eaLnBrk="1" hangingPunct="1"/>
              <a:r>
                <a:rPr lang="en-US" altLang="en-US" sz="3733" b="1"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8      42</a:t>
              </a:r>
            </a:p>
            <a:p>
              <a:pPr eaLnBrk="1" hangingPunct="1"/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05</a:t>
              </a:r>
            </a:p>
            <a:p>
              <a:pPr eaLnBrk="1" hangingPunct="1"/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4</a:t>
              </a:r>
            </a:p>
            <a:p>
              <a:pPr eaLnBrk="1" hangingPunct="1"/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1</a:t>
              </a:r>
            </a:p>
          </p:txBody>
        </p:sp>
        <p:grpSp>
          <p:nvGrpSpPr>
            <p:cNvPr id="5138" name="Group 33"/>
            <p:cNvGrpSpPr>
              <a:grpSpLocks/>
            </p:cNvGrpSpPr>
            <p:nvPr/>
          </p:nvGrpSpPr>
          <p:grpSpPr bwMode="auto">
            <a:xfrm>
              <a:off x="1056" y="2496"/>
              <a:ext cx="432" cy="672"/>
              <a:chOff x="1920" y="2544"/>
              <a:chExt cx="432" cy="672"/>
            </a:xfrm>
          </p:grpSpPr>
          <p:sp>
            <p:nvSpPr>
              <p:cNvPr id="5141" name="Line 31"/>
              <p:cNvSpPr>
                <a:spLocks noChangeShapeType="1"/>
              </p:cNvSpPr>
              <p:nvPr/>
            </p:nvSpPr>
            <p:spPr bwMode="auto">
              <a:xfrm>
                <a:off x="1920" y="25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142" name="Line 32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5139" name="Line 34"/>
            <p:cNvSpPr>
              <a:spLocks noChangeShapeType="1"/>
            </p:cNvSpPr>
            <p:nvPr/>
          </p:nvSpPr>
          <p:spPr bwMode="auto">
            <a:xfrm>
              <a:off x="672" y="3136"/>
              <a:ext cx="28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40" name="Line 35"/>
            <p:cNvSpPr>
              <a:spLocks noChangeShapeType="1"/>
            </p:cNvSpPr>
            <p:nvPr/>
          </p:nvSpPr>
          <p:spPr bwMode="auto">
            <a:xfrm>
              <a:off x="672" y="3840"/>
              <a:ext cx="28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588000" y="3835400"/>
            <a:ext cx="2438400" cy="2964927"/>
            <a:chOff x="432" y="2464"/>
            <a:chExt cx="1152" cy="1868"/>
          </a:xfrm>
        </p:grpSpPr>
        <p:sp>
          <p:nvSpPr>
            <p:cNvPr id="5131" name="Text Box 38"/>
            <p:cNvSpPr txBox="1">
              <a:spLocks noChangeArrowheads="1"/>
            </p:cNvSpPr>
            <p:nvPr/>
          </p:nvSpPr>
          <p:spPr bwMode="auto">
            <a:xfrm>
              <a:off x="432" y="2464"/>
              <a:ext cx="1152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733" b="1">
                  <a:latin typeface="Times New Roman" panose="02020603050405020304" pitchFamily="18" charset="0"/>
                </a:rPr>
                <a:t>   </a:t>
              </a:r>
              <a:r>
                <a:rPr lang="en-US" altLang="en-US" sz="3733" b="1">
                  <a:latin typeface="Times New Roman" panose="02020603050405020304" pitchFamily="18" charset="0"/>
                </a:rPr>
                <a:t> 99    4</a:t>
              </a:r>
            </a:p>
            <a:p>
              <a:pPr eaLnBrk="1" hangingPunct="1"/>
              <a:r>
                <a:rPr lang="en-US" altLang="en-US" sz="3733" b="1"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8      24</a:t>
              </a:r>
            </a:p>
            <a:p>
              <a:pPr eaLnBrk="1" hangingPunct="1"/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19</a:t>
              </a:r>
            </a:p>
            <a:p>
              <a:pPr eaLnBrk="1" hangingPunct="1"/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16</a:t>
              </a:r>
            </a:p>
            <a:p>
              <a:pPr eaLnBrk="1" hangingPunct="1"/>
              <a:r>
                <a:rPr lang="en-US" altLang="en-US" sz="3733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3</a:t>
              </a:r>
            </a:p>
          </p:txBody>
        </p:sp>
        <p:grpSp>
          <p:nvGrpSpPr>
            <p:cNvPr id="5132" name="Group 39"/>
            <p:cNvGrpSpPr>
              <a:grpSpLocks/>
            </p:cNvGrpSpPr>
            <p:nvPr/>
          </p:nvGrpSpPr>
          <p:grpSpPr bwMode="auto">
            <a:xfrm>
              <a:off x="1056" y="2496"/>
              <a:ext cx="432" cy="672"/>
              <a:chOff x="1920" y="2544"/>
              <a:chExt cx="432" cy="672"/>
            </a:xfrm>
          </p:grpSpPr>
          <p:sp>
            <p:nvSpPr>
              <p:cNvPr id="5135" name="Line 40"/>
              <p:cNvSpPr>
                <a:spLocks noChangeShapeType="1"/>
              </p:cNvSpPr>
              <p:nvPr/>
            </p:nvSpPr>
            <p:spPr bwMode="auto">
              <a:xfrm>
                <a:off x="1920" y="254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136" name="Line 41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5133" name="Line 42"/>
            <p:cNvSpPr>
              <a:spLocks noChangeShapeType="1"/>
            </p:cNvSpPr>
            <p:nvPr/>
          </p:nvSpPr>
          <p:spPr bwMode="auto">
            <a:xfrm>
              <a:off x="672" y="3168"/>
              <a:ext cx="28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34" name="Line 43"/>
            <p:cNvSpPr>
              <a:spLocks noChangeShapeType="1"/>
            </p:cNvSpPr>
            <p:nvPr/>
          </p:nvSpPr>
          <p:spPr bwMode="auto">
            <a:xfrm>
              <a:off x="672" y="3936"/>
              <a:ext cx="288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8250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4" grpId="0"/>
      <p:bldP spid="758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8626A-9848-46CD-9473-5B4534663D50}"/>
              </a:ext>
            </a:extLst>
          </p:cNvPr>
          <p:cNvSpPr txBox="1"/>
          <p:nvPr/>
        </p:nvSpPr>
        <p:spPr>
          <a:xfrm>
            <a:off x="1084214" y="498199"/>
            <a:ext cx="316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a) 648 : 3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E46B5-ED26-4604-B60B-E4F08813761E}"/>
              </a:ext>
            </a:extLst>
          </p:cNvPr>
          <p:cNvSpPr/>
          <p:nvPr/>
        </p:nvSpPr>
        <p:spPr>
          <a:xfrm>
            <a:off x="6527800" y="745547"/>
            <a:ext cx="5337175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 chia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4;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 chia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1.     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18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 chia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6.     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18;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0.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5C940-E1FD-4021-9EF8-26A0CBD0F7D8}"/>
              </a:ext>
            </a:extLst>
          </p:cNvPr>
          <p:cNvSpPr/>
          <p:nvPr/>
        </p:nvSpPr>
        <p:spPr>
          <a:xfrm>
            <a:off x="2546514" y="1457910"/>
            <a:ext cx="192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648     3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94E54-AB03-44BB-AC06-A822ABA8C523}"/>
              </a:ext>
            </a:extLst>
          </p:cNvPr>
          <p:cNvSpPr/>
          <p:nvPr/>
        </p:nvSpPr>
        <p:spPr>
          <a:xfrm>
            <a:off x="2374900" y="2042686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	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FB04B-7FF0-4620-8F4C-577BD52F236A}"/>
              </a:ext>
            </a:extLst>
          </p:cNvPr>
          <p:cNvSpPr/>
          <p:nvPr/>
        </p:nvSpPr>
        <p:spPr>
          <a:xfrm>
            <a:off x="2665326" y="2881224"/>
            <a:ext cx="653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EE6227-4AF9-4F1B-A0E0-A22518CE2E7D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1455311"/>
            <a:ext cx="1066800" cy="1316038"/>
            <a:chOff x="2209800" y="1905000"/>
            <a:chExt cx="1066800" cy="131588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3916D2-9733-44CC-9D9B-94DE6B3DA661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B9AE8B-C809-47C2-8752-8DB94C6CF27D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51AEEB-F4A8-4730-8B40-47B69DFF71B1}"/>
              </a:ext>
            </a:extLst>
          </p:cNvPr>
          <p:cNvGrpSpPr>
            <a:grpSpLocks/>
          </p:cNvGrpSpPr>
          <p:nvPr/>
        </p:nvGrpSpPr>
        <p:grpSpPr bwMode="auto">
          <a:xfrm>
            <a:off x="2444751" y="2427654"/>
            <a:ext cx="1443037" cy="584775"/>
            <a:chOff x="990602" y="3220880"/>
            <a:chExt cx="3295648" cy="5852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B1E594-6BA6-441F-9281-BAFEA9262BCE}"/>
                </a:ext>
              </a:extLst>
            </p:cNvPr>
            <p:cNvSpPr/>
            <p:nvPr/>
          </p:nvSpPr>
          <p:spPr>
            <a:xfrm>
              <a:off x="1162050" y="3220880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0</a:t>
              </a:r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2CA874-708C-4604-862B-D5A36D451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602" y="3320981"/>
              <a:ext cx="22406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57B13C-5299-41B9-805C-60F7B18186DD}"/>
              </a:ext>
            </a:extLst>
          </p:cNvPr>
          <p:cNvGrpSpPr>
            <a:grpSpLocks/>
          </p:cNvGrpSpPr>
          <p:nvPr/>
        </p:nvGrpSpPr>
        <p:grpSpPr bwMode="auto">
          <a:xfrm>
            <a:off x="2534825" y="3362155"/>
            <a:ext cx="955407" cy="584775"/>
            <a:chOff x="989942" y="4754582"/>
            <a:chExt cx="1067458" cy="5841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2F49FA-1D4E-452D-8AE9-68985E68E610}"/>
                </a:ext>
              </a:extLst>
            </p:cNvPr>
            <p:cNvSpPr/>
            <p:nvPr/>
          </p:nvSpPr>
          <p:spPr>
            <a:xfrm>
              <a:off x="1008243" y="4754582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D3BFFE-F1E7-43F1-9AA4-42A1883454AF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9FF125-D4BC-4351-AF5E-B82D86DEDC73}"/>
              </a:ext>
            </a:extLst>
          </p:cNvPr>
          <p:cNvSpPr txBox="1"/>
          <p:nvPr/>
        </p:nvSpPr>
        <p:spPr>
          <a:xfrm>
            <a:off x="3644537" y="2040435"/>
            <a:ext cx="403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0276F7-7933-49F8-8398-14FEFA492215}"/>
              </a:ext>
            </a:extLst>
          </p:cNvPr>
          <p:cNvSpPr/>
          <p:nvPr/>
        </p:nvSpPr>
        <p:spPr>
          <a:xfrm>
            <a:off x="1602287" y="5088334"/>
            <a:ext cx="31130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648 : 3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FD73A-C7BB-46E3-B372-23EDADFE1360}"/>
              </a:ext>
            </a:extLst>
          </p:cNvPr>
          <p:cNvSpPr txBox="1"/>
          <p:nvPr/>
        </p:nvSpPr>
        <p:spPr>
          <a:xfrm>
            <a:off x="3437973" y="5078173"/>
            <a:ext cx="12065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216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070A6A-DF30-4286-8D72-7B4CB1F3FF7A}"/>
              </a:ext>
            </a:extLst>
          </p:cNvPr>
          <p:cNvSpPr txBox="1"/>
          <p:nvPr/>
        </p:nvSpPr>
        <p:spPr>
          <a:xfrm>
            <a:off x="2291108" y="1941428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48FB4-4607-4AAC-A8E7-1D28419CEBBA}"/>
              </a:ext>
            </a:extLst>
          </p:cNvPr>
          <p:cNvSpPr txBox="1"/>
          <p:nvPr/>
        </p:nvSpPr>
        <p:spPr>
          <a:xfrm>
            <a:off x="2679736" y="2433111"/>
            <a:ext cx="517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70FB72-801F-402A-8153-65C3AD3F8D0A}"/>
              </a:ext>
            </a:extLst>
          </p:cNvPr>
          <p:cNvSpPr/>
          <p:nvPr/>
        </p:nvSpPr>
        <p:spPr>
          <a:xfrm>
            <a:off x="2868437" y="3373312"/>
            <a:ext cx="580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8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835A7F-EDBA-484B-A984-3172059048B3}"/>
              </a:ext>
            </a:extLst>
          </p:cNvPr>
          <p:cNvGrpSpPr>
            <a:grpSpLocks/>
          </p:cNvGrpSpPr>
          <p:nvPr/>
        </p:nvGrpSpPr>
        <p:grpSpPr bwMode="auto">
          <a:xfrm>
            <a:off x="2624866" y="4330132"/>
            <a:ext cx="914400" cy="584775"/>
            <a:chOff x="990600" y="4826007"/>
            <a:chExt cx="1102900" cy="5841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13E19C-41F9-4075-993F-9A2A52D3212A}"/>
                </a:ext>
              </a:extLst>
            </p:cNvPr>
            <p:cNvSpPr/>
            <p:nvPr/>
          </p:nvSpPr>
          <p:spPr>
            <a:xfrm>
              <a:off x="1179100" y="4826007"/>
              <a:ext cx="914400" cy="5841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232B7B-03CF-4E01-A8EB-9A50CA000FF4}"/>
                </a:ext>
              </a:extLst>
            </p:cNvPr>
            <p:cNvCxnSpPr/>
            <p:nvPr/>
          </p:nvCxnSpPr>
          <p:spPr>
            <a:xfrm flipH="1">
              <a:off x="990600" y="4845223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74AFB30-A316-4324-8261-66A41F44A0B8}"/>
              </a:ext>
            </a:extLst>
          </p:cNvPr>
          <p:cNvSpPr txBox="1"/>
          <p:nvPr/>
        </p:nvSpPr>
        <p:spPr>
          <a:xfrm>
            <a:off x="3960718" y="2065894"/>
            <a:ext cx="264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335DE9-5E02-4EDC-99E7-C8A7892BF32F}"/>
              </a:ext>
            </a:extLst>
          </p:cNvPr>
          <p:cNvSpPr/>
          <p:nvPr/>
        </p:nvSpPr>
        <p:spPr>
          <a:xfrm>
            <a:off x="2672108" y="3838044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470" y="0"/>
            <a:ext cx="85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13ED9D-B913-4D91-AE79-1B63ABD782B4}"/>
              </a:ext>
            </a:extLst>
          </p:cNvPr>
          <p:cNvSpPr txBox="1"/>
          <p:nvPr/>
        </p:nvSpPr>
        <p:spPr>
          <a:xfrm>
            <a:off x="872332" y="68850"/>
            <a:ext cx="4509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236 : 5 =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1B769-03B5-43CA-A2CB-383FB8207898}"/>
              </a:ext>
            </a:extLst>
          </p:cNvPr>
          <p:cNvSpPr/>
          <p:nvPr/>
        </p:nvSpPr>
        <p:spPr>
          <a:xfrm>
            <a:off x="6234586" y="1147405"/>
            <a:ext cx="55175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 chia 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4.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6;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36 chia 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7.     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35;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D3239-FF63-401C-B634-C9CDEF4A0B85}"/>
              </a:ext>
            </a:extLst>
          </p:cNvPr>
          <p:cNvSpPr/>
          <p:nvPr/>
        </p:nvSpPr>
        <p:spPr>
          <a:xfrm>
            <a:off x="1777310" y="1098983"/>
            <a:ext cx="3124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236  5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304C4-C22D-436C-B139-EB03F26B3A92}"/>
              </a:ext>
            </a:extLst>
          </p:cNvPr>
          <p:cNvSpPr/>
          <p:nvPr/>
        </p:nvSpPr>
        <p:spPr>
          <a:xfrm>
            <a:off x="2293524" y="1878444"/>
            <a:ext cx="26605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5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679853-C7B7-45BB-8240-5491AABA8AFC}"/>
              </a:ext>
            </a:extLst>
          </p:cNvPr>
          <p:cNvSpPr/>
          <p:nvPr/>
        </p:nvSpPr>
        <p:spPr>
          <a:xfrm>
            <a:off x="1981303" y="3455075"/>
            <a:ext cx="12763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	</a:t>
            </a:r>
            <a:endParaRPr lang="en-US" sz="5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2A9C13-C524-489B-8661-BE5EB93D15B1}"/>
              </a:ext>
            </a:extLst>
          </p:cNvPr>
          <p:cNvGrpSpPr>
            <a:grpSpLocks/>
          </p:cNvGrpSpPr>
          <p:nvPr/>
        </p:nvGrpSpPr>
        <p:grpSpPr bwMode="auto">
          <a:xfrm>
            <a:off x="3015560" y="1330759"/>
            <a:ext cx="1066800" cy="1316037"/>
            <a:chOff x="2209800" y="1905000"/>
            <a:chExt cx="1066800" cy="13158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07335F-2511-457F-BEF4-510DF3F06381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326294-C122-43AF-AF61-57F6A68CFC00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15BF9-7B4C-437F-98A5-1C00FCF3EBA5}"/>
              </a:ext>
            </a:extLst>
          </p:cNvPr>
          <p:cNvGrpSpPr>
            <a:grpSpLocks/>
          </p:cNvGrpSpPr>
          <p:nvPr/>
        </p:nvGrpSpPr>
        <p:grpSpPr bwMode="auto">
          <a:xfrm>
            <a:off x="1920185" y="2646795"/>
            <a:ext cx="2817812" cy="861774"/>
            <a:chOff x="990600" y="3220880"/>
            <a:chExt cx="3295650" cy="8625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D4DF60-1BBA-4588-B430-6F90FD62E348}"/>
                </a:ext>
              </a:extLst>
            </p:cNvPr>
            <p:cNvSpPr/>
            <p:nvPr/>
          </p:nvSpPr>
          <p:spPr>
            <a:xfrm>
              <a:off x="1246906" y="3220880"/>
              <a:ext cx="3039344" cy="862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E68C90-A338-43D7-A559-A5E46F2F2AB4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1FA1E-38A0-4615-A4B1-F61FED8885FD}"/>
              </a:ext>
            </a:extLst>
          </p:cNvPr>
          <p:cNvGrpSpPr>
            <a:grpSpLocks/>
          </p:cNvGrpSpPr>
          <p:nvPr/>
        </p:nvGrpSpPr>
        <p:grpSpPr bwMode="auto">
          <a:xfrm>
            <a:off x="1796360" y="4216835"/>
            <a:ext cx="1249156" cy="861774"/>
            <a:chOff x="990600" y="4791795"/>
            <a:chExt cx="1249156" cy="8608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CF5176-AA01-428B-B8FB-1BB4B72F859B}"/>
                </a:ext>
              </a:extLst>
            </p:cNvPr>
            <p:cNvSpPr/>
            <p:nvPr/>
          </p:nvSpPr>
          <p:spPr>
            <a:xfrm>
              <a:off x="1325356" y="4791795"/>
              <a:ext cx="914400" cy="8608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5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50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F524BF-839A-4FD8-A8F4-D9B749F8CC81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982E522-9B8E-4F7A-9ECE-0FE766A27962}"/>
              </a:ext>
            </a:extLst>
          </p:cNvPr>
          <p:cNvSpPr txBox="1"/>
          <p:nvPr/>
        </p:nvSpPr>
        <p:spPr>
          <a:xfrm>
            <a:off x="3244161" y="1878444"/>
            <a:ext cx="838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F6DECB-29DB-4E66-8100-F8996219D248}"/>
              </a:ext>
            </a:extLst>
          </p:cNvPr>
          <p:cNvSpPr/>
          <p:nvPr/>
        </p:nvSpPr>
        <p:spPr>
          <a:xfrm>
            <a:off x="439841" y="5120899"/>
            <a:ext cx="2960687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 : 5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8AC0D-ADE7-4BF0-BCB4-CA083CBEC7D2}"/>
              </a:ext>
            </a:extLst>
          </p:cNvPr>
          <p:cNvSpPr txBox="1"/>
          <p:nvPr/>
        </p:nvSpPr>
        <p:spPr>
          <a:xfrm>
            <a:off x="2478190" y="5117723"/>
            <a:ext cx="350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1E5FF-DCDD-432A-8B85-410827A46FEA}"/>
              </a:ext>
            </a:extLst>
          </p:cNvPr>
          <p:cNvSpPr txBox="1"/>
          <p:nvPr/>
        </p:nvSpPr>
        <p:spPr>
          <a:xfrm>
            <a:off x="1777310" y="1894320"/>
            <a:ext cx="838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284459-161B-45DA-A72D-8C563E4F0E65}"/>
              </a:ext>
            </a:extLst>
          </p:cNvPr>
          <p:cNvSpPr txBox="1"/>
          <p:nvPr/>
        </p:nvSpPr>
        <p:spPr>
          <a:xfrm>
            <a:off x="2293524" y="2649730"/>
            <a:ext cx="838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951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1310</TotalTime>
  <Words>659</Words>
  <Application>Microsoft Office PowerPoint</Application>
  <PresentationFormat>Widescreen</PresentationFormat>
  <Paragraphs>334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.VnTime</vt:lpstr>
      <vt:lpstr>Arial</vt:lpstr>
      <vt:lpstr>Calibri</vt:lpstr>
      <vt:lpstr>HP001 5 hàng</vt:lpstr>
      <vt:lpstr>Times Neue Roman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HP</cp:lastModifiedBy>
  <cp:revision>137</cp:revision>
  <dcterms:created xsi:type="dcterms:W3CDTF">2021-11-07T09:31:07Z</dcterms:created>
  <dcterms:modified xsi:type="dcterms:W3CDTF">2021-12-24T16:47:43Z</dcterms:modified>
</cp:coreProperties>
</file>